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comments/modernComment_1B0_38C18938.xml" ContentType="application/vnd.ms-powerpoint.comments+xml"/>
  <Override PartName="/ppt/tags/tag2.xml" ContentType="application/vnd.openxmlformats-officedocument.presentationml.tags+xml"/>
  <Override PartName="/ppt/notesSlides/notesSlide3.xml" ContentType="application/vnd.openxmlformats-officedocument.presentationml.notesSlide+xml"/>
  <Override PartName="/ppt/comments/modernComment_1D7_D8AEF196.xml" ContentType="application/vnd.ms-powerpoint.comments+xml"/>
  <Override PartName="/ppt/notesSlides/notesSlide4.xml" ContentType="application/vnd.openxmlformats-officedocument.presentationml.notesSlide+xml"/>
  <Override PartName="/ppt/comments/modernComment_1D1_6E79533A.xml" ContentType="application/vnd.ms-powerpoint.comments+xml"/>
  <Override PartName="/ppt/tags/tag3.xml" ContentType="application/vnd.openxmlformats-officedocument.presentationml.tags+xml"/>
  <Override PartName="/ppt/notesSlides/notesSlide5.xml" ContentType="application/vnd.openxmlformats-officedocument.presentationml.notesSlide+xml"/>
  <Override PartName="/ppt/comments/modernComment_1C5_846D4F91.xml" ContentType="application/vnd.ms-powerpoint.comment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comments/modernComment_1C4_DC78DA4B.xml" ContentType="application/vnd.ms-powerpoint.comments+xml"/>
  <Override PartName="/ppt/tags/tag5.xml" ContentType="application/vnd.openxmlformats-officedocument.presentationml.tags+xml"/>
  <Override PartName="/ppt/notesSlides/notesSlide8.xml" ContentType="application/vnd.openxmlformats-officedocument.presentationml.notesSlide+xml"/>
  <Override PartName="/ppt/comments/modernComment_1D3_CDD50097.xml" ContentType="application/vnd.ms-powerpoint.comments+xml"/>
  <Override PartName="/ppt/tags/tag6.xml" ContentType="application/vnd.openxmlformats-officedocument.presentationml.tags+xml"/>
  <Override PartName="/ppt/notesSlides/notesSlide9.xml" ContentType="application/vnd.openxmlformats-officedocument.presentationml.notesSlide+xml"/>
  <Override PartName="/ppt/comments/modernComment_1DF_738ED2B6.xml" ContentType="application/vnd.ms-powerpoint.comments+xml"/>
  <Override PartName="/ppt/tags/tag7.xml" ContentType="application/vnd.openxmlformats-officedocument.presentationml.tags+xml"/>
  <Override PartName="/ppt/notesSlides/notesSlide10.xml" ContentType="application/vnd.openxmlformats-officedocument.presentationml.notesSlide+xml"/>
  <Override PartName="/ppt/comments/modernComment_1C7_8A545D4.xml" ContentType="application/vnd.ms-powerpoint.comments+xml"/>
  <Override PartName="/ppt/tags/tag8.xml" ContentType="application/vnd.openxmlformats-officedocument.presentationml.tags+xml"/>
  <Override PartName="/ppt/notesSlides/notesSlide11.xml" ContentType="application/vnd.openxmlformats-officedocument.presentationml.notesSlide+xml"/>
  <Override PartName="/ppt/comments/modernComment_1E6_40532B7A.xml" ContentType="application/vnd.ms-powerpoint.comments+xml"/>
  <Override PartName="/ppt/tags/tag9.xml" ContentType="application/vnd.openxmlformats-officedocument.presentationml.tags+xml"/>
  <Override PartName="/ppt/notesSlides/notesSlide12.xml" ContentType="application/vnd.openxmlformats-officedocument.presentationml.notesSlide+xml"/>
  <Override PartName="/ppt/comments/modernComment_1C0_81B6101B.xml" ContentType="application/vnd.ms-powerpoint.comments+xml"/>
  <Override PartName="/ppt/tags/tag10.xml" ContentType="application/vnd.openxmlformats-officedocument.presentationml.tags+xml"/>
  <Override PartName="/ppt/notesSlides/notesSlide13.xml" ContentType="application/vnd.openxmlformats-officedocument.presentationml.notesSlide+xml"/>
  <Override PartName="/ppt/comments/modernComment_1B3_AEB2294C.xml" ContentType="application/vnd.ms-powerpoint.comments+xml"/>
  <Override PartName="/ppt/tags/tag11.xml" ContentType="application/vnd.openxmlformats-officedocument.presentationml.tags+xml"/>
  <Override PartName="/ppt/notesSlides/notesSlide14.xml" ContentType="application/vnd.openxmlformats-officedocument.presentationml.notesSlide+xml"/>
  <Override PartName="/ppt/comments/modernComment_1E3_C94340B2.xml" ContentType="application/vnd.ms-powerpoint.comments+xml"/>
  <Override PartName="/ppt/notesSlides/notesSlide15.xml" ContentType="application/vnd.openxmlformats-officedocument.presentationml.notesSlide+xml"/>
  <Override PartName="/ppt/comments/modernComment_1C8_8E513780.xml" ContentType="application/vnd.ms-powerpoint.comments+xml"/>
  <Override PartName="/ppt/notesSlides/notesSlide16.xml" ContentType="application/vnd.openxmlformats-officedocument.presentationml.notesSlide+xml"/>
  <Override PartName="/ppt/comments/modernComment_1C9_B4F0D866.xml" ContentType="application/vnd.ms-powerpoint.comments+xml"/>
  <Override PartName="/ppt/tags/tag12.xml" ContentType="application/vnd.openxmlformats-officedocument.presentationml.tags+xml"/>
  <Override PartName="/ppt/notesSlides/notesSlide17.xml" ContentType="application/vnd.openxmlformats-officedocument.presentationml.notesSlide+xml"/>
  <Override PartName="/ppt/comments/modernComment_1E4_7090DB50.xml" ContentType="application/vnd.ms-powerpoint.comments+xml"/>
  <Override PartName="/ppt/notesSlides/notesSlide18.xml" ContentType="application/vnd.openxmlformats-officedocument.presentationml.notesSlide+xml"/>
  <Override PartName="/ppt/comments/modernComment_1CA_7EC94197.xml" ContentType="application/vnd.ms-powerpoint.comments+xml"/>
  <Override PartName="/ppt/tags/tag13.xml" ContentType="application/vnd.openxmlformats-officedocument.presentationml.tags+xml"/>
  <Override PartName="/ppt/notesSlides/notesSlide19.xml" ContentType="application/vnd.openxmlformats-officedocument.presentationml.notesSlide+xml"/>
  <Override PartName="/ppt/comments/modernComment_1E5_7D30398B.xml" ContentType="application/vnd.ms-powerpoint.comments+xml"/>
  <Override PartName="/ppt/notesSlides/notesSlide20.xml" ContentType="application/vnd.openxmlformats-officedocument.presentationml.notesSlide+xml"/>
  <Override PartName="/ppt/comments/modernComment_1DD_DD916E7.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D8_6FE00DB3.xml" ContentType="application/vnd.ms-powerpoint.comments+xml"/>
  <Override PartName="/ppt/notesSlides/notesSlide23.xml" ContentType="application/vnd.openxmlformats-officedocument.presentationml.notesSlide+xml"/>
  <Override PartName="/ppt/comments/modernComment_1D2_682BC28E.xml" ContentType="application/vnd.ms-powerpoint.comments+xml"/>
  <Override PartName="/ppt/comments/modernComment_1C3_CB93B5B.xml" ContentType="application/vnd.ms-powerpoint.comments+xml"/>
  <Override PartName="/ppt/comments/modernComment_1D6_67B87F64.xml" ContentType="application/vnd.ms-powerpoint.comments+xml"/>
  <Override PartName="/ppt/comments/modernComment_1B9_B0DAFC46.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4.xml" ContentType="application/vnd.openxmlformats-officedocument.presentationml.tags+xml"/>
  <Override PartName="/ppt/notesSlides/notesSlide26.xml" ContentType="application/vnd.openxmlformats-officedocument.presentationml.notesSlide+xml"/>
  <Override PartName="/ppt/comments/modernComment_1E7_3D8AB7D7.xml" ContentType="application/vnd.ms-powerpoint.comments+xml"/>
  <Override PartName="/ppt/tags/tag15.xml" ContentType="application/vnd.openxmlformats-officedocument.presentationml.tags+xml"/>
  <Override PartName="/ppt/notesSlides/notesSlide27.xml" ContentType="application/vnd.openxmlformats-officedocument.presentationml.notesSlide+xml"/>
  <Override PartName="/ppt/comments/modernComment_1E8_CA8A815E.xml" ContentType="application/vnd.ms-powerpoint.comments+xml"/>
  <Override PartName="/ppt/tags/tag16.xml" ContentType="application/vnd.openxmlformats-officedocument.presentationml.tags+xml"/>
  <Override PartName="/ppt/notesSlides/notesSlide28.xml" ContentType="application/vnd.openxmlformats-officedocument.presentationml.notesSlide+xml"/>
  <Override PartName="/ppt/comments/modernComment_1B1_31903629.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43"/>
  </p:notesMasterIdLst>
  <p:sldIdLst>
    <p:sldId id="475" r:id="rId4"/>
    <p:sldId id="432" r:id="rId5"/>
    <p:sldId id="471" r:id="rId6"/>
    <p:sldId id="465" r:id="rId7"/>
    <p:sldId id="453" r:id="rId8"/>
    <p:sldId id="473" r:id="rId9"/>
    <p:sldId id="452" r:id="rId10"/>
    <p:sldId id="467" r:id="rId11"/>
    <p:sldId id="479" r:id="rId12"/>
    <p:sldId id="455" r:id="rId13"/>
    <p:sldId id="486" r:id="rId14"/>
    <p:sldId id="448" r:id="rId15"/>
    <p:sldId id="435" r:id="rId16"/>
    <p:sldId id="483" r:id="rId17"/>
    <p:sldId id="456" r:id="rId18"/>
    <p:sldId id="457" r:id="rId19"/>
    <p:sldId id="484" r:id="rId20"/>
    <p:sldId id="458" r:id="rId21"/>
    <p:sldId id="485" r:id="rId22"/>
    <p:sldId id="477" r:id="rId23"/>
    <p:sldId id="464" r:id="rId24"/>
    <p:sldId id="472" r:id="rId25"/>
    <p:sldId id="439" r:id="rId26"/>
    <p:sldId id="466" r:id="rId27"/>
    <p:sldId id="459" r:id="rId28"/>
    <p:sldId id="451" r:id="rId29"/>
    <p:sldId id="460" r:id="rId30"/>
    <p:sldId id="462" r:id="rId31"/>
    <p:sldId id="470" r:id="rId32"/>
    <p:sldId id="440" r:id="rId33"/>
    <p:sldId id="444" r:id="rId34"/>
    <p:sldId id="441" r:id="rId35"/>
    <p:sldId id="461" r:id="rId36"/>
    <p:sldId id="478" r:id="rId37"/>
    <p:sldId id="487" r:id="rId38"/>
    <p:sldId id="488" r:id="rId39"/>
    <p:sldId id="442" r:id="rId40"/>
    <p:sldId id="433" r:id="rId41"/>
    <p:sldId id="445" r:id="rId4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A78534-F8E9-E46C-DFCD-5ED896F8F08F}" name="Xiong, Wenjie" initials="XW" userId="S::wenjiex@vt.edu::c5c55680-b2dd-4417-a4fc-12b8198e2f0f" providerId="AD"/>
  <p188:author id="{AD440B5B-F318-8ACD-DD78-7C8AB0655D42}" name="Yueying Li" initials="YL" userId="S::yl3469@cornell.edu::d2116add-6570-46de-845c-5b96ad53d0c1" providerId="AD"/>
  <p188:author id="{0C3EB29B-0936-F8CF-E270-B1AA65491D1D}" name="Mulong Luo" initials="ML" userId="S::ml2558@cornell.edu::8653f7d4-99b5-4e6b-8296-b41071e93716" providerId="AD"/>
  <p188:author id="{482535C9-F2B8-DE1C-F2C7-656F2EE06B96}" name="Muhammad Umar" initials="MU" userId="S::mu94@cornell.edu::eed8a9b0-43cc-46be-8e6c-62ee32f88c0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dward Suh" initials="ES" lastIdx="17" clrIdx="0">
    <p:extLst>
      <p:ext uri="{19B8F6BF-5375-455C-9EA6-DF929625EA0E}">
        <p15:presenceInfo xmlns:p15="http://schemas.microsoft.com/office/powerpoint/2012/main" userId="9701148068a1df6a" providerId="Windows Live"/>
      </p:ext>
    </p:extLst>
  </p:cmAuthor>
  <p:cmAuthor id="2" name="Mulong Luo" initials="ML" lastIdx="40" clrIdx="1">
    <p:extLst>
      <p:ext uri="{19B8F6BF-5375-455C-9EA6-DF929625EA0E}">
        <p15:presenceInfo xmlns:p15="http://schemas.microsoft.com/office/powerpoint/2012/main" userId="S::ml2558@cornell.edu::8653f7d4-99b5-4e6b-8296-b41071e93716" providerId="AD"/>
      </p:ext>
    </p:extLst>
  </p:cmAuthor>
  <p:cmAuthor id="3" name="Edward Suh" initials="ES [2]" lastIdx="2" clrIdx="2">
    <p:extLst>
      <p:ext uri="{19B8F6BF-5375-455C-9EA6-DF929625EA0E}">
        <p15:presenceInfo xmlns:p15="http://schemas.microsoft.com/office/powerpoint/2012/main" userId="S::gs272@cornell.edu::dd00f587-b5e3-4ffa-8b20-35947c2dc3f9" providerId="AD"/>
      </p:ext>
    </p:extLst>
  </p:cmAuthor>
  <p:cmAuthor id="4" name="Edward Suh" initials="ES [3]" lastIdx="3" clrIdx="3">
    <p:extLst>
      <p:ext uri="{19B8F6BF-5375-455C-9EA6-DF929625EA0E}">
        <p15:presenceInfo xmlns:p15="http://schemas.microsoft.com/office/powerpoint/2012/main" userId="Edward Suh" providerId="None"/>
      </p:ext>
    </p:extLst>
  </p:cmAuthor>
  <p:cmAuthor id="5" name="Andrew C. Myers" initials="AM" lastIdx="1" clrIdx="4">
    <p:extLst>
      <p:ext uri="{19B8F6BF-5375-455C-9EA6-DF929625EA0E}">
        <p15:presenceInfo xmlns:p15="http://schemas.microsoft.com/office/powerpoint/2012/main" userId="S::acm22@cornell.edu::5648b342-a1ca-4094-8154-b52703fc468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272BD"/>
    <a:srgbClr val="DA5417"/>
    <a:srgbClr val="8C69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06B1A1-7717-5C80-1608-8022005C48C6}" v="11" dt="2023-02-24T17:55:10.356"/>
    <p1510:client id="{209F9018-78C2-9941-B9EB-06CA4B9B95F3}" v="1206" dt="2023-02-25T02:29:29.009"/>
    <p1510:client id="{C1E06AF7-8BE7-4456-8481-88CABF0E62AB}" v="15" vWet="16" dt="2023-02-24T19:30:14.8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15"/>
    <p:restoredTop sz="79861"/>
  </p:normalViewPr>
  <p:slideViewPr>
    <p:cSldViewPr snapToGrid="0" snapToObjects="1">
      <p:cViewPr>
        <p:scale>
          <a:sx n="110" d="100"/>
          <a:sy n="110" d="100"/>
        </p:scale>
        <p:origin x="216" y="288"/>
      </p:cViewPr>
      <p:guideLst>
        <p:guide orient="horz" pos="1620"/>
        <p:guide pos="2880"/>
      </p:guideLst>
    </p:cSldViewPr>
  </p:slideViewPr>
  <p:notesTextViewPr>
    <p:cViewPr>
      <p:scale>
        <a:sx n="90" d="100"/>
        <a:sy n="9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5.xml"/><Relationship Id="rId51" Type="http://schemas.microsoft.com/office/2018/10/relationships/authors" Target="author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long Luo" userId="8653f7d4-99b5-4e6b-8296-b41071e93716" providerId="ADAL" clId="{209F9018-78C2-9941-B9EB-06CA4B9B95F3}"/>
    <pc:docChg chg="undo custSel addSld delSld modSld sldOrd">
      <pc:chgData name="Mulong Luo" userId="8653f7d4-99b5-4e6b-8296-b41071e93716" providerId="ADAL" clId="{209F9018-78C2-9941-B9EB-06CA4B9B95F3}" dt="2023-02-25T03:01:43.914" v="8432" actId="20577"/>
      <pc:docMkLst>
        <pc:docMk/>
      </pc:docMkLst>
      <pc:sldChg chg="delSp modSp mod ord modTransition modAnim modNotesTx">
        <pc:chgData name="Mulong Luo" userId="8653f7d4-99b5-4e6b-8296-b41071e93716" providerId="ADAL" clId="{209F9018-78C2-9941-B9EB-06CA4B9B95F3}" dt="2023-02-24T19:31:29.034" v="7569" actId="20577"/>
        <pc:sldMkLst>
          <pc:docMk/>
          <pc:sldMk cId="952207672" sldId="432"/>
        </pc:sldMkLst>
        <pc:spChg chg="mod">
          <ac:chgData name="Mulong Luo" userId="8653f7d4-99b5-4e6b-8296-b41071e93716" providerId="ADAL" clId="{209F9018-78C2-9941-B9EB-06CA4B9B95F3}" dt="2023-02-24T19:31:29.034" v="7569" actId="20577"/>
          <ac:spMkLst>
            <pc:docMk/>
            <pc:sldMk cId="952207672" sldId="432"/>
            <ac:spMk id="2" creationId="{C741B2D8-7F6B-FED4-08FB-651DFDC630BF}"/>
          </ac:spMkLst>
        </pc:spChg>
        <pc:spChg chg="mod">
          <ac:chgData name="Mulong Luo" userId="8653f7d4-99b5-4e6b-8296-b41071e93716" providerId="ADAL" clId="{209F9018-78C2-9941-B9EB-06CA4B9B95F3}" dt="2023-02-23T20:18:05.153" v="1120" actId="1076"/>
          <ac:spMkLst>
            <pc:docMk/>
            <pc:sldMk cId="952207672" sldId="432"/>
            <ac:spMk id="6" creationId="{657D8077-F768-B83A-6F2E-364E54F1CE2A}"/>
          </ac:spMkLst>
        </pc:spChg>
        <pc:spChg chg="del mod">
          <ac:chgData name="Mulong Luo" userId="8653f7d4-99b5-4e6b-8296-b41071e93716" providerId="ADAL" clId="{209F9018-78C2-9941-B9EB-06CA4B9B95F3}" dt="2023-02-24T04:08:12.887" v="7231" actId="478"/>
          <ac:spMkLst>
            <pc:docMk/>
            <pc:sldMk cId="952207672" sldId="432"/>
            <ac:spMk id="8" creationId="{DF95F900-82B6-E335-A594-654DB846E56F}"/>
          </ac:spMkLst>
        </pc:spChg>
        <pc:spChg chg="mod">
          <ac:chgData name="Mulong Luo" userId="8653f7d4-99b5-4e6b-8296-b41071e93716" providerId="ADAL" clId="{209F9018-78C2-9941-B9EB-06CA4B9B95F3}" dt="2023-02-23T20:18:00.651" v="1118" actId="1076"/>
          <ac:spMkLst>
            <pc:docMk/>
            <pc:sldMk cId="952207672" sldId="432"/>
            <ac:spMk id="16" creationId="{B1A4AAD3-A8A3-4FB2-0C65-432C4F7595F4}"/>
          </ac:spMkLst>
        </pc:spChg>
        <pc:picChg chg="mod">
          <ac:chgData name="Mulong Luo" userId="8653f7d4-99b5-4e6b-8296-b41071e93716" providerId="ADAL" clId="{209F9018-78C2-9941-B9EB-06CA4B9B95F3}" dt="2023-02-23T20:18:02.636" v="1119" actId="1076"/>
          <ac:picMkLst>
            <pc:docMk/>
            <pc:sldMk cId="952207672" sldId="432"/>
            <ac:picMk id="4" creationId="{E8E8F760-3A10-6978-94FC-A3A09760E77F}"/>
          </ac:picMkLst>
        </pc:picChg>
        <pc:picChg chg="del">
          <ac:chgData name="Mulong Luo" userId="8653f7d4-99b5-4e6b-8296-b41071e93716" providerId="ADAL" clId="{209F9018-78C2-9941-B9EB-06CA4B9B95F3}" dt="2023-02-17T03:07:13.021" v="8"/>
          <ac:picMkLst>
            <pc:docMk/>
            <pc:sldMk cId="952207672" sldId="432"/>
            <ac:picMk id="7" creationId="{A7B10601-C748-E1EA-9847-C9B6C9AD6DB0}"/>
          </ac:picMkLst>
        </pc:picChg>
        <pc:picChg chg="del mod">
          <ac:chgData name="Mulong Luo" userId="8653f7d4-99b5-4e6b-8296-b41071e93716" providerId="ADAL" clId="{209F9018-78C2-9941-B9EB-06CA4B9B95F3}" dt="2023-02-24T04:08:11.586" v="7230" actId="478"/>
          <ac:picMkLst>
            <pc:docMk/>
            <pc:sldMk cId="952207672" sldId="432"/>
            <ac:picMk id="13" creationId="{E7171140-2B84-7457-77BF-4762FEA78BCB}"/>
          </ac:picMkLst>
        </pc:picChg>
        <pc:picChg chg="mod">
          <ac:chgData name="Mulong Luo" userId="8653f7d4-99b5-4e6b-8296-b41071e93716" providerId="ADAL" clId="{209F9018-78C2-9941-B9EB-06CA4B9B95F3}" dt="2023-02-23T20:17:58.120" v="1117" actId="1076"/>
          <ac:picMkLst>
            <pc:docMk/>
            <pc:sldMk cId="952207672" sldId="432"/>
            <ac:picMk id="17" creationId="{E6E5BC78-AA0A-701F-72D1-837CD3775388}"/>
          </ac:picMkLst>
        </pc:picChg>
      </pc:sldChg>
      <pc:sldChg chg="modTransition">
        <pc:chgData name="Mulong Luo" userId="8653f7d4-99b5-4e6b-8296-b41071e93716" providerId="ADAL" clId="{209F9018-78C2-9941-B9EB-06CA4B9B95F3}" dt="2023-02-17T03:07:15.184" v="9"/>
        <pc:sldMkLst>
          <pc:docMk/>
          <pc:sldMk cId="831534633" sldId="433"/>
        </pc:sldMkLst>
      </pc:sldChg>
      <pc:sldChg chg="delSp modSp modTransition modAnim">
        <pc:chgData name="Mulong Luo" userId="8653f7d4-99b5-4e6b-8296-b41071e93716" providerId="ADAL" clId="{209F9018-78C2-9941-B9EB-06CA4B9B95F3}" dt="2023-02-23T21:27:21.952" v="1746" actId="20577"/>
        <pc:sldMkLst>
          <pc:docMk/>
          <pc:sldMk cId="2930911564" sldId="435"/>
        </pc:sldMkLst>
        <pc:spChg chg="mod">
          <ac:chgData name="Mulong Luo" userId="8653f7d4-99b5-4e6b-8296-b41071e93716" providerId="ADAL" clId="{209F9018-78C2-9941-B9EB-06CA4B9B95F3}" dt="2023-02-23T21:27:21.952" v="1746" actId="20577"/>
          <ac:spMkLst>
            <pc:docMk/>
            <pc:sldMk cId="2930911564" sldId="435"/>
            <ac:spMk id="3" creationId="{9F3B2BB2-E627-E06B-9C4A-D0D252693B16}"/>
          </ac:spMkLst>
        </pc:spChg>
        <pc:picChg chg="del">
          <ac:chgData name="Mulong Luo" userId="8653f7d4-99b5-4e6b-8296-b41071e93716" providerId="ADAL" clId="{209F9018-78C2-9941-B9EB-06CA4B9B95F3}" dt="2023-02-17T03:07:13.021" v="8"/>
          <ac:picMkLst>
            <pc:docMk/>
            <pc:sldMk cId="2930911564" sldId="435"/>
            <ac:picMk id="4" creationId="{AF92FB59-06B2-EA09-5E23-C6DDD39AD744}"/>
          </ac:picMkLst>
        </pc:picChg>
      </pc:sldChg>
      <pc:sldChg chg="delSp modSp mod modTransition modAnim modNotesTx">
        <pc:chgData name="Mulong Luo" userId="8653f7d4-99b5-4e6b-8296-b41071e93716" providerId="ADAL" clId="{209F9018-78C2-9941-B9EB-06CA4B9B95F3}" dt="2023-02-24T03:52:31.763" v="7228" actId="20577"/>
        <pc:sldMkLst>
          <pc:docMk/>
          <pc:sldMk cId="3456995606" sldId="439"/>
        </pc:sldMkLst>
        <pc:spChg chg="mod">
          <ac:chgData name="Mulong Luo" userId="8653f7d4-99b5-4e6b-8296-b41071e93716" providerId="ADAL" clId="{209F9018-78C2-9941-B9EB-06CA4B9B95F3}" dt="2023-02-24T03:52:19.574" v="7226" actId="20577"/>
          <ac:spMkLst>
            <pc:docMk/>
            <pc:sldMk cId="3456995606" sldId="439"/>
            <ac:spMk id="2" creationId="{6ABF057F-4028-F4FE-CBF2-839A1A8CD6C3}"/>
          </ac:spMkLst>
        </pc:spChg>
        <pc:spChg chg="mod">
          <ac:chgData name="Mulong Luo" userId="8653f7d4-99b5-4e6b-8296-b41071e93716" providerId="ADAL" clId="{209F9018-78C2-9941-B9EB-06CA4B9B95F3}" dt="2023-02-23T21:15:29.709" v="1507" actId="207"/>
          <ac:spMkLst>
            <pc:docMk/>
            <pc:sldMk cId="3456995606" sldId="439"/>
            <ac:spMk id="11" creationId="{E09F4626-85ED-7D26-BC45-024D7453D249}"/>
          </ac:spMkLst>
        </pc:spChg>
        <pc:picChg chg="del">
          <ac:chgData name="Mulong Luo" userId="8653f7d4-99b5-4e6b-8296-b41071e93716" providerId="ADAL" clId="{209F9018-78C2-9941-B9EB-06CA4B9B95F3}" dt="2023-02-17T03:07:13.021" v="8"/>
          <ac:picMkLst>
            <pc:docMk/>
            <pc:sldMk cId="3456995606" sldId="439"/>
            <ac:picMk id="4" creationId="{FE195C12-D9CD-9035-A3D4-502D670D84E6}"/>
          </ac:picMkLst>
        </pc:picChg>
        <pc:picChg chg="mod">
          <ac:chgData name="Mulong Luo" userId="8653f7d4-99b5-4e6b-8296-b41071e93716" providerId="ADAL" clId="{209F9018-78C2-9941-B9EB-06CA4B9B95F3}" dt="2023-02-23T21:08:53.682" v="1503" actId="1076"/>
          <ac:picMkLst>
            <pc:docMk/>
            <pc:sldMk cId="3456995606" sldId="439"/>
            <ac:picMk id="7" creationId="{C071D5ED-A285-5489-A0C7-0A5F91C8D1C5}"/>
          </ac:picMkLst>
        </pc:picChg>
        <pc:picChg chg="mod">
          <ac:chgData name="Mulong Luo" userId="8653f7d4-99b5-4e6b-8296-b41071e93716" providerId="ADAL" clId="{209F9018-78C2-9941-B9EB-06CA4B9B95F3}" dt="2023-02-23T21:15:15.922" v="1504" actId="1076"/>
          <ac:picMkLst>
            <pc:docMk/>
            <pc:sldMk cId="3456995606" sldId="439"/>
            <ac:picMk id="9" creationId="{485103C4-5199-8791-75D4-6CBA1EA38B15}"/>
          </ac:picMkLst>
        </pc:picChg>
      </pc:sldChg>
      <pc:sldChg chg="modTransition">
        <pc:chgData name="Mulong Luo" userId="8653f7d4-99b5-4e6b-8296-b41071e93716" providerId="ADAL" clId="{209F9018-78C2-9941-B9EB-06CA4B9B95F3}" dt="2023-02-17T03:07:15.184" v="9"/>
        <pc:sldMkLst>
          <pc:docMk/>
          <pc:sldMk cId="2052410339" sldId="440"/>
        </pc:sldMkLst>
      </pc:sldChg>
      <pc:sldChg chg="modTransition">
        <pc:chgData name="Mulong Luo" userId="8653f7d4-99b5-4e6b-8296-b41071e93716" providerId="ADAL" clId="{209F9018-78C2-9941-B9EB-06CA4B9B95F3}" dt="2023-02-17T03:07:15.184" v="9"/>
        <pc:sldMkLst>
          <pc:docMk/>
          <pc:sldMk cId="2967141446" sldId="441"/>
        </pc:sldMkLst>
      </pc:sldChg>
      <pc:sldChg chg="modTransition">
        <pc:chgData name="Mulong Luo" userId="8653f7d4-99b5-4e6b-8296-b41071e93716" providerId="ADAL" clId="{209F9018-78C2-9941-B9EB-06CA4B9B95F3}" dt="2023-02-17T03:07:15.184" v="9"/>
        <pc:sldMkLst>
          <pc:docMk/>
          <pc:sldMk cId="2518344355" sldId="442"/>
        </pc:sldMkLst>
      </pc:sldChg>
      <pc:sldChg chg="modTransition">
        <pc:chgData name="Mulong Luo" userId="8653f7d4-99b5-4e6b-8296-b41071e93716" providerId="ADAL" clId="{209F9018-78C2-9941-B9EB-06CA4B9B95F3}" dt="2023-02-17T03:07:15.184" v="9"/>
        <pc:sldMkLst>
          <pc:docMk/>
          <pc:sldMk cId="1567372020" sldId="444"/>
        </pc:sldMkLst>
      </pc:sldChg>
      <pc:sldChg chg="modTransition">
        <pc:chgData name="Mulong Luo" userId="8653f7d4-99b5-4e6b-8296-b41071e93716" providerId="ADAL" clId="{209F9018-78C2-9941-B9EB-06CA4B9B95F3}" dt="2023-02-17T03:07:15.184" v="9"/>
        <pc:sldMkLst>
          <pc:docMk/>
          <pc:sldMk cId="130178866" sldId="445"/>
        </pc:sldMkLst>
      </pc:sldChg>
      <pc:sldChg chg="addSp delSp modSp mod modTransition modAnim modNotesTx">
        <pc:chgData name="Mulong Luo" userId="8653f7d4-99b5-4e6b-8296-b41071e93716" providerId="ADAL" clId="{209F9018-78C2-9941-B9EB-06CA4B9B95F3}" dt="2023-02-25T02:29:29.009" v="7934" actId="20577"/>
        <pc:sldMkLst>
          <pc:docMk/>
          <pc:sldMk cId="2176192539" sldId="448"/>
        </pc:sldMkLst>
        <pc:spChg chg="mod">
          <ac:chgData name="Mulong Luo" userId="8653f7d4-99b5-4e6b-8296-b41071e93716" providerId="ADAL" clId="{209F9018-78C2-9941-B9EB-06CA4B9B95F3}" dt="2023-02-25T02:28:25.522" v="7918" actId="14100"/>
          <ac:spMkLst>
            <pc:docMk/>
            <pc:sldMk cId="2176192539" sldId="448"/>
            <ac:spMk id="2" creationId="{FB22BD0B-18D5-C697-83B4-DF14FDCB59FC}"/>
          </ac:spMkLst>
        </pc:spChg>
        <pc:spChg chg="add mod">
          <ac:chgData name="Mulong Luo" userId="8653f7d4-99b5-4e6b-8296-b41071e93716" providerId="ADAL" clId="{209F9018-78C2-9941-B9EB-06CA4B9B95F3}" dt="2023-02-25T02:29:09.159" v="7928" actId="1076"/>
          <ac:spMkLst>
            <pc:docMk/>
            <pc:sldMk cId="2176192539" sldId="448"/>
            <ac:spMk id="4" creationId="{BA6E7F36-F044-1332-B3F5-8FC9B8BDB996}"/>
          </ac:spMkLst>
        </pc:spChg>
        <pc:spChg chg="mod">
          <ac:chgData name="Mulong Luo" userId="8653f7d4-99b5-4e6b-8296-b41071e93716" providerId="ADAL" clId="{209F9018-78C2-9941-B9EB-06CA4B9B95F3}" dt="2023-02-25T02:29:29.009" v="7934" actId="20577"/>
          <ac:spMkLst>
            <pc:docMk/>
            <pc:sldMk cId="2176192539" sldId="448"/>
            <ac:spMk id="6" creationId="{798F5D5B-6CDA-0233-9924-C0D1B9E3F025}"/>
          </ac:spMkLst>
        </pc:spChg>
        <pc:spChg chg="mod">
          <ac:chgData name="Mulong Luo" userId="8653f7d4-99b5-4e6b-8296-b41071e93716" providerId="ADAL" clId="{209F9018-78C2-9941-B9EB-06CA4B9B95F3}" dt="2023-02-23T21:22:57.781" v="1682" actId="2711"/>
          <ac:spMkLst>
            <pc:docMk/>
            <pc:sldMk cId="2176192539" sldId="448"/>
            <ac:spMk id="93" creationId="{EFB35683-57F7-EB5C-0BB5-29F4FDC76DBE}"/>
          </ac:spMkLst>
        </pc:spChg>
        <pc:spChg chg="add mod">
          <ac:chgData name="Mulong Luo" userId="8653f7d4-99b5-4e6b-8296-b41071e93716" providerId="ADAL" clId="{209F9018-78C2-9941-B9EB-06CA4B9B95F3}" dt="2023-02-25T02:28:36.558" v="7919" actId="1076"/>
          <ac:spMkLst>
            <pc:docMk/>
            <pc:sldMk cId="2176192539" sldId="448"/>
            <ac:spMk id="97" creationId="{288396F9-DD27-3733-0CBE-00A7C7FF2E14}"/>
          </ac:spMkLst>
        </pc:spChg>
        <pc:spChg chg="mod">
          <ac:chgData name="Mulong Luo" userId="8653f7d4-99b5-4e6b-8296-b41071e93716" providerId="ADAL" clId="{209F9018-78C2-9941-B9EB-06CA4B9B95F3}" dt="2023-02-25T02:28:39.507" v="7920" actId="1076"/>
          <ac:spMkLst>
            <pc:docMk/>
            <pc:sldMk cId="2176192539" sldId="448"/>
            <ac:spMk id="100" creationId="{EBE0A8A4-1E53-FDD8-BB24-946E893EED6D}"/>
          </ac:spMkLst>
        </pc:spChg>
        <pc:spChg chg="mod">
          <ac:chgData name="Mulong Luo" userId="8653f7d4-99b5-4e6b-8296-b41071e93716" providerId="ADAL" clId="{209F9018-78C2-9941-B9EB-06CA4B9B95F3}" dt="2023-02-23T21:23:08.128" v="1686" actId="20577"/>
          <ac:spMkLst>
            <pc:docMk/>
            <pc:sldMk cId="2176192539" sldId="448"/>
            <ac:spMk id="102" creationId="{51E617BD-3687-A2E9-045A-445667F13122}"/>
          </ac:spMkLst>
        </pc:spChg>
        <pc:spChg chg="mod">
          <ac:chgData name="Mulong Luo" userId="8653f7d4-99b5-4e6b-8296-b41071e93716" providerId="ADAL" clId="{209F9018-78C2-9941-B9EB-06CA4B9B95F3}" dt="2023-02-23T21:23:02.447" v="1684" actId="20577"/>
          <ac:spMkLst>
            <pc:docMk/>
            <pc:sldMk cId="2176192539" sldId="448"/>
            <ac:spMk id="103" creationId="{BAD41474-1C82-8A6C-986D-A2037373BC41}"/>
          </ac:spMkLst>
        </pc:spChg>
        <pc:grpChg chg="mod">
          <ac:chgData name="Mulong Luo" userId="8653f7d4-99b5-4e6b-8296-b41071e93716" providerId="ADAL" clId="{209F9018-78C2-9941-B9EB-06CA4B9B95F3}" dt="2023-02-25T02:29:04.339" v="7927" actId="1076"/>
          <ac:grpSpMkLst>
            <pc:docMk/>
            <pc:sldMk cId="2176192539" sldId="448"/>
            <ac:grpSpMk id="94" creationId="{475098D8-CA41-7D9E-A322-2B9700627109}"/>
          </ac:grpSpMkLst>
        </pc:grpChg>
        <pc:picChg chg="del">
          <ac:chgData name="Mulong Luo" userId="8653f7d4-99b5-4e6b-8296-b41071e93716" providerId="ADAL" clId="{209F9018-78C2-9941-B9EB-06CA4B9B95F3}" dt="2023-02-17T03:07:13.021" v="8"/>
          <ac:picMkLst>
            <pc:docMk/>
            <pc:sldMk cId="2176192539" sldId="448"/>
            <ac:picMk id="4" creationId="{5DE8FDA8-42FF-EE75-1496-4B6DBDEAC5B2}"/>
          </ac:picMkLst>
        </pc:picChg>
        <pc:picChg chg="mod">
          <ac:chgData name="Mulong Luo" userId="8653f7d4-99b5-4e6b-8296-b41071e93716" providerId="ADAL" clId="{209F9018-78C2-9941-B9EB-06CA4B9B95F3}" dt="2023-02-24T20:46:15.253" v="7749" actId="1076"/>
          <ac:picMkLst>
            <pc:docMk/>
            <pc:sldMk cId="2176192539" sldId="448"/>
            <ac:picMk id="7" creationId="{15284250-7A33-795A-D231-F40A0F3D49C1}"/>
          </ac:picMkLst>
        </pc:picChg>
      </pc:sldChg>
      <pc:sldChg chg="modTransition">
        <pc:chgData name="Mulong Luo" userId="8653f7d4-99b5-4e6b-8296-b41071e93716" providerId="ADAL" clId="{209F9018-78C2-9941-B9EB-06CA4B9B95F3}" dt="2023-02-17T03:07:15.184" v="9"/>
        <pc:sldMkLst>
          <pc:docMk/>
          <pc:sldMk cId="213465947" sldId="451"/>
        </pc:sldMkLst>
      </pc:sldChg>
      <pc:sldChg chg="delSp modSp mod modTransition modAnim modNotesTx">
        <pc:chgData name="Mulong Luo" userId="8653f7d4-99b5-4e6b-8296-b41071e93716" providerId="ADAL" clId="{209F9018-78C2-9941-B9EB-06CA4B9B95F3}" dt="2023-02-24T01:59:22.406" v="4299" actId="20577"/>
        <pc:sldMkLst>
          <pc:docMk/>
          <pc:sldMk cId="3698907723" sldId="452"/>
        </pc:sldMkLst>
        <pc:spChg chg="mod">
          <ac:chgData name="Mulong Luo" userId="8653f7d4-99b5-4e6b-8296-b41071e93716" providerId="ADAL" clId="{209F9018-78C2-9941-B9EB-06CA4B9B95F3}" dt="2023-02-24T01:58:28.734" v="4149" actId="20577"/>
          <ac:spMkLst>
            <pc:docMk/>
            <pc:sldMk cId="3698907723" sldId="452"/>
            <ac:spMk id="2" creationId="{9A34B8D6-C421-85D1-5904-13C2489CF92D}"/>
          </ac:spMkLst>
        </pc:spChg>
        <pc:picChg chg="del">
          <ac:chgData name="Mulong Luo" userId="8653f7d4-99b5-4e6b-8296-b41071e93716" providerId="ADAL" clId="{209F9018-78C2-9941-B9EB-06CA4B9B95F3}" dt="2023-02-17T03:07:13.021" v="8"/>
          <ac:picMkLst>
            <pc:docMk/>
            <pc:sldMk cId="3698907723" sldId="452"/>
            <ac:picMk id="4" creationId="{E5B0DF7F-5588-E4B9-CEE7-B40139A3D1D6}"/>
          </ac:picMkLst>
        </pc:picChg>
      </pc:sldChg>
      <pc:sldChg chg="delSp modSp mod modTransition modAnim modCm modNotesTx">
        <pc:chgData name="Mulong Luo" userId="8653f7d4-99b5-4e6b-8296-b41071e93716" providerId="ADAL" clId="{209F9018-78C2-9941-B9EB-06CA4B9B95F3}" dt="2023-02-24T20:36:10.883" v="7652" actId="1076"/>
        <pc:sldMkLst>
          <pc:docMk/>
          <pc:sldMk cId="2221756305" sldId="453"/>
        </pc:sldMkLst>
        <pc:spChg chg="mod">
          <ac:chgData name="Mulong Luo" userId="8653f7d4-99b5-4e6b-8296-b41071e93716" providerId="ADAL" clId="{209F9018-78C2-9941-B9EB-06CA4B9B95F3}" dt="2023-02-24T20:35:23.917" v="7642" actId="20577"/>
          <ac:spMkLst>
            <pc:docMk/>
            <pc:sldMk cId="2221756305" sldId="453"/>
            <ac:spMk id="2" creationId="{47FF73B0-CDE0-7723-6CB0-606E2CDEB9A8}"/>
          </ac:spMkLst>
        </pc:spChg>
        <pc:spChg chg="mod">
          <ac:chgData name="Mulong Luo" userId="8653f7d4-99b5-4e6b-8296-b41071e93716" providerId="ADAL" clId="{209F9018-78C2-9941-B9EB-06CA4B9B95F3}" dt="2023-02-24T20:34:30.065" v="7572" actId="20577"/>
          <ac:spMkLst>
            <pc:docMk/>
            <pc:sldMk cId="2221756305" sldId="453"/>
            <ac:spMk id="3" creationId="{5B304BF9-672F-4970-F497-42061E3CCB66}"/>
          </ac:spMkLst>
        </pc:spChg>
        <pc:spChg chg="mod">
          <ac:chgData name="Mulong Luo" userId="8653f7d4-99b5-4e6b-8296-b41071e93716" providerId="ADAL" clId="{209F9018-78C2-9941-B9EB-06CA4B9B95F3}" dt="2023-02-23T20:19:25.760" v="1130" actId="1076"/>
          <ac:spMkLst>
            <pc:docMk/>
            <pc:sldMk cId="2221756305" sldId="453"/>
            <ac:spMk id="82" creationId="{78D8C4CE-4072-3AD3-28D1-59C34FF25BC8}"/>
          </ac:spMkLst>
        </pc:spChg>
        <pc:spChg chg="mod">
          <ac:chgData name="Mulong Luo" userId="8653f7d4-99b5-4e6b-8296-b41071e93716" providerId="ADAL" clId="{209F9018-78C2-9941-B9EB-06CA4B9B95F3}" dt="2023-02-23T20:19:25.760" v="1130" actId="1076"/>
          <ac:spMkLst>
            <pc:docMk/>
            <pc:sldMk cId="2221756305" sldId="453"/>
            <ac:spMk id="84" creationId="{5FB0B74C-AD04-D5E1-308A-29267C16DF80}"/>
          </ac:spMkLst>
        </pc:spChg>
        <pc:spChg chg="mod">
          <ac:chgData name="Mulong Luo" userId="8653f7d4-99b5-4e6b-8296-b41071e93716" providerId="ADAL" clId="{209F9018-78C2-9941-B9EB-06CA4B9B95F3}" dt="2023-02-23T20:19:25.760" v="1130" actId="1076"/>
          <ac:spMkLst>
            <pc:docMk/>
            <pc:sldMk cId="2221756305" sldId="453"/>
            <ac:spMk id="86" creationId="{840F3E44-1495-A9A4-C534-2DA80D5385DE}"/>
          </ac:spMkLst>
        </pc:spChg>
        <pc:spChg chg="mod">
          <ac:chgData name="Mulong Luo" userId="8653f7d4-99b5-4e6b-8296-b41071e93716" providerId="ADAL" clId="{209F9018-78C2-9941-B9EB-06CA4B9B95F3}" dt="2023-02-23T20:19:25.760" v="1130" actId="1076"/>
          <ac:spMkLst>
            <pc:docMk/>
            <pc:sldMk cId="2221756305" sldId="453"/>
            <ac:spMk id="92" creationId="{C43576AA-6E38-27BB-9A03-B95104719E3C}"/>
          </ac:spMkLst>
        </pc:spChg>
        <pc:spChg chg="mod">
          <ac:chgData name="Mulong Luo" userId="8653f7d4-99b5-4e6b-8296-b41071e93716" providerId="ADAL" clId="{209F9018-78C2-9941-B9EB-06CA4B9B95F3}" dt="2023-02-23T20:19:25.760" v="1130" actId="1076"/>
          <ac:spMkLst>
            <pc:docMk/>
            <pc:sldMk cId="2221756305" sldId="453"/>
            <ac:spMk id="98" creationId="{C4349644-7846-EB3C-E3CA-5415685E424A}"/>
          </ac:spMkLst>
        </pc:spChg>
        <pc:spChg chg="mod">
          <ac:chgData name="Mulong Luo" userId="8653f7d4-99b5-4e6b-8296-b41071e93716" providerId="ADAL" clId="{209F9018-78C2-9941-B9EB-06CA4B9B95F3}" dt="2023-02-23T20:19:25.760" v="1130" actId="1076"/>
          <ac:spMkLst>
            <pc:docMk/>
            <pc:sldMk cId="2221756305" sldId="453"/>
            <ac:spMk id="100" creationId="{988910F2-0EA6-9BBE-B25A-DB4E470CF293}"/>
          </ac:spMkLst>
        </pc:spChg>
        <pc:spChg chg="mod">
          <ac:chgData name="Mulong Luo" userId="8653f7d4-99b5-4e6b-8296-b41071e93716" providerId="ADAL" clId="{209F9018-78C2-9941-B9EB-06CA4B9B95F3}" dt="2023-02-23T20:19:25.760" v="1130" actId="1076"/>
          <ac:spMkLst>
            <pc:docMk/>
            <pc:sldMk cId="2221756305" sldId="453"/>
            <ac:spMk id="101" creationId="{362D57BD-266F-A8C8-4FA2-505042F3A8F5}"/>
          </ac:spMkLst>
        </pc:spChg>
        <pc:spChg chg="mod">
          <ac:chgData name="Mulong Luo" userId="8653f7d4-99b5-4e6b-8296-b41071e93716" providerId="ADAL" clId="{209F9018-78C2-9941-B9EB-06CA4B9B95F3}" dt="2023-02-23T20:19:25.760" v="1130" actId="1076"/>
          <ac:spMkLst>
            <pc:docMk/>
            <pc:sldMk cId="2221756305" sldId="453"/>
            <ac:spMk id="102" creationId="{70C877DA-FB0F-6C74-2A1F-4B66087BD4A2}"/>
          </ac:spMkLst>
        </pc:spChg>
        <pc:spChg chg="mod">
          <ac:chgData name="Mulong Luo" userId="8653f7d4-99b5-4e6b-8296-b41071e93716" providerId="ADAL" clId="{209F9018-78C2-9941-B9EB-06CA4B9B95F3}" dt="2023-02-23T20:19:25.760" v="1130" actId="1076"/>
          <ac:spMkLst>
            <pc:docMk/>
            <pc:sldMk cId="2221756305" sldId="453"/>
            <ac:spMk id="103" creationId="{29ACD3E1-E5C9-39BD-D0D4-D3AA0A5759E6}"/>
          </ac:spMkLst>
        </pc:spChg>
        <pc:spChg chg="mod">
          <ac:chgData name="Mulong Luo" userId="8653f7d4-99b5-4e6b-8296-b41071e93716" providerId="ADAL" clId="{209F9018-78C2-9941-B9EB-06CA4B9B95F3}" dt="2023-02-23T20:19:25.760" v="1130" actId="1076"/>
          <ac:spMkLst>
            <pc:docMk/>
            <pc:sldMk cId="2221756305" sldId="453"/>
            <ac:spMk id="104" creationId="{C2610DCD-B3CA-F56D-8D8C-C624C2CD3017}"/>
          </ac:spMkLst>
        </pc:spChg>
        <pc:spChg chg="mod">
          <ac:chgData name="Mulong Luo" userId="8653f7d4-99b5-4e6b-8296-b41071e93716" providerId="ADAL" clId="{209F9018-78C2-9941-B9EB-06CA4B9B95F3}" dt="2023-02-23T20:19:25.760" v="1130" actId="1076"/>
          <ac:spMkLst>
            <pc:docMk/>
            <pc:sldMk cId="2221756305" sldId="453"/>
            <ac:spMk id="105" creationId="{3D415CCA-71CF-C5C9-CBDF-AA19B3DED99D}"/>
          </ac:spMkLst>
        </pc:spChg>
        <pc:spChg chg="mod">
          <ac:chgData name="Mulong Luo" userId="8653f7d4-99b5-4e6b-8296-b41071e93716" providerId="ADAL" clId="{209F9018-78C2-9941-B9EB-06CA4B9B95F3}" dt="2023-02-23T20:19:25.760" v="1130" actId="1076"/>
          <ac:spMkLst>
            <pc:docMk/>
            <pc:sldMk cId="2221756305" sldId="453"/>
            <ac:spMk id="106" creationId="{3A4B59CB-8B7F-4A37-F5D1-3BA1FF110246}"/>
          </ac:spMkLst>
        </pc:spChg>
        <pc:spChg chg="mod">
          <ac:chgData name="Mulong Luo" userId="8653f7d4-99b5-4e6b-8296-b41071e93716" providerId="ADAL" clId="{209F9018-78C2-9941-B9EB-06CA4B9B95F3}" dt="2023-02-23T20:19:25.760" v="1130" actId="1076"/>
          <ac:spMkLst>
            <pc:docMk/>
            <pc:sldMk cId="2221756305" sldId="453"/>
            <ac:spMk id="107" creationId="{43E3B426-6D48-0494-BCD2-D6AB88530E05}"/>
          </ac:spMkLst>
        </pc:spChg>
        <pc:spChg chg="mod">
          <ac:chgData name="Mulong Luo" userId="8653f7d4-99b5-4e6b-8296-b41071e93716" providerId="ADAL" clId="{209F9018-78C2-9941-B9EB-06CA4B9B95F3}" dt="2023-02-23T20:19:25.760" v="1130" actId="1076"/>
          <ac:spMkLst>
            <pc:docMk/>
            <pc:sldMk cId="2221756305" sldId="453"/>
            <ac:spMk id="108" creationId="{B3469A05-ACA3-F6E6-57C5-3F1C7B40F154}"/>
          </ac:spMkLst>
        </pc:spChg>
        <pc:spChg chg="mod">
          <ac:chgData name="Mulong Luo" userId="8653f7d4-99b5-4e6b-8296-b41071e93716" providerId="ADAL" clId="{209F9018-78C2-9941-B9EB-06CA4B9B95F3}" dt="2023-02-23T20:19:25.760" v="1130" actId="1076"/>
          <ac:spMkLst>
            <pc:docMk/>
            <pc:sldMk cId="2221756305" sldId="453"/>
            <ac:spMk id="109" creationId="{69D383C0-F464-DEDF-D2EC-CF8575F8EEC1}"/>
          </ac:spMkLst>
        </pc:spChg>
        <pc:spChg chg="mod">
          <ac:chgData name="Mulong Luo" userId="8653f7d4-99b5-4e6b-8296-b41071e93716" providerId="ADAL" clId="{209F9018-78C2-9941-B9EB-06CA4B9B95F3}" dt="2023-02-23T20:19:25.760" v="1130" actId="1076"/>
          <ac:spMkLst>
            <pc:docMk/>
            <pc:sldMk cId="2221756305" sldId="453"/>
            <ac:spMk id="110" creationId="{FD4EDFD0-C926-07E5-D615-D6C2F5307C8E}"/>
          </ac:spMkLst>
        </pc:spChg>
        <pc:spChg chg="mod">
          <ac:chgData name="Mulong Luo" userId="8653f7d4-99b5-4e6b-8296-b41071e93716" providerId="ADAL" clId="{209F9018-78C2-9941-B9EB-06CA4B9B95F3}" dt="2023-02-23T20:19:25.760" v="1130" actId="1076"/>
          <ac:spMkLst>
            <pc:docMk/>
            <pc:sldMk cId="2221756305" sldId="453"/>
            <ac:spMk id="111" creationId="{53B72E87-3B53-8717-CC35-7436DB6F8585}"/>
          </ac:spMkLst>
        </pc:spChg>
        <pc:spChg chg="mod">
          <ac:chgData name="Mulong Luo" userId="8653f7d4-99b5-4e6b-8296-b41071e93716" providerId="ADAL" clId="{209F9018-78C2-9941-B9EB-06CA4B9B95F3}" dt="2023-02-23T20:19:25.760" v="1130" actId="1076"/>
          <ac:spMkLst>
            <pc:docMk/>
            <pc:sldMk cId="2221756305" sldId="453"/>
            <ac:spMk id="112" creationId="{9F7255DF-1B0A-5102-514B-BA39881FBBDE}"/>
          </ac:spMkLst>
        </pc:spChg>
        <pc:spChg chg="mod">
          <ac:chgData name="Mulong Luo" userId="8653f7d4-99b5-4e6b-8296-b41071e93716" providerId="ADAL" clId="{209F9018-78C2-9941-B9EB-06CA4B9B95F3}" dt="2023-02-23T20:19:25.760" v="1130" actId="1076"/>
          <ac:spMkLst>
            <pc:docMk/>
            <pc:sldMk cId="2221756305" sldId="453"/>
            <ac:spMk id="113" creationId="{829DACD3-62E9-DC3D-F230-0850559BE04D}"/>
          </ac:spMkLst>
        </pc:spChg>
        <pc:spChg chg="mod">
          <ac:chgData name="Mulong Luo" userId="8653f7d4-99b5-4e6b-8296-b41071e93716" providerId="ADAL" clId="{209F9018-78C2-9941-B9EB-06CA4B9B95F3}" dt="2023-02-23T20:19:25.760" v="1130" actId="1076"/>
          <ac:spMkLst>
            <pc:docMk/>
            <pc:sldMk cId="2221756305" sldId="453"/>
            <ac:spMk id="114" creationId="{A7C8CC1E-A9F7-701C-7766-AB54A4A34B9A}"/>
          </ac:spMkLst>
        </pc:spChg>
        <pc:spChg chg="mod">
          <ac:chgData name="Mulong Luo" userId="8653f7d4-99b5-4e6b-8296-b41071e93716" providerId="ADAL" clId="{209F9018-78C2-9941-B9EB-06CA4B9B95F3}" dt="2023-02-23T20:19:25.760" v="1130" actId="1076"/>
          <ac:spMkLst>
            <pc:docMk/>
            <pc:sldMk cId="2221756305" sldId="453"/>
            <ac:spMk id="115" creationId="{870C1A97-D10A-FE6D-D6A9-016F069BE569}"/>
          </ac:spMkLst>
        </pc:spChg>
        <pc:spChg chg="mod">
          <ac:chgData name="Mulong Luo" userId="8653f7d4-99b5-4e6b-8296-b41071e93716" providerId="ADAL" clId="{209F9018-78C2-9941-B9EB-06CA4B9B95F3}" dt="2023-02-23T20:19:25.760" v="1130" actId="1076"/>
          <ac:spMkLst>
            <pc:docMk/>
            <pc:sldMk cId="2221756305" sldId="453"/>
            <ac:spMk id="116" creationId="{B7E5444E-A0AB-4EA2-06CD-71F9C1D344E7}"/>
          </ac:spMkLst>
        </pc:spChg>
        <pc:spChg chg="mod">
          <ac:chgData name="Mulong Luo" userId="8653f7d4-99b5-4e6b-8296-b41071e93716" providerId="ADAL" clId="{209F9018-78C2-9941-B9EB-06CA4B9B95F3}" dt="2023-02-23T20:19:25.760" v="1130" actId="1076"/>
          <ac:spMkLst>
            <pc:docMk/>
            <pc:sldMk cId="2221756305" sldId="453"/>
            <ac:spMk id="117" creationId="{803CC2CA-323E-D0DB-67AF-D1AA32E6C3AD}"/>
          </ac:spMkLst>
        </pc:spChg>
        <pc:spChg chg="mod">
          <ac:chgData name="Mulong Luo" userId="8653f7d4-99b5-4e6b-8296-b41071e93716" providerId="ADAL" clId="{209F9018-78C2-9941-B9EB-06CA4B9B95F3}" dt="2023-02-23T20:19:25.760" v="1130" actId="1076"/>
          <ac:spMkLst>
            <pc:docMk/>
            <pc:sldMk cId="2221756305" sldId="453"/>
            <ac:spMk id="118" creationId="{63B9E5CD-A9DB-E3A9-CA10-B7CE9D4B02EA}"/>
          </ac:spMkLst>
        </pc:spChg>
        <pc:spChg chg="mod">
          <ac:chgData name="Mulong Luo" userId="8653f7d4-99b5-4e6b-8296-b41071e93716" providerId="ADAL" clId="{209F9018-78C2-9941-B9EB-06CA4B9B95F3}" dt="2023-02-23T20:19:25.760" v="1130" actId="1076"/>
          <ac:spMkLst>
            <pc:docMk/>
            <pc:sldMk cId="2221756305" sldId="453"/>
            <ac:spMk id="119" creationId="{101A2DBA-0960-8986-FAE9-3627398495B4}"/>
          </ac:spMkLst>
        </pc:spChg>
        <pc:spChg chg="mod">
          <ac:chgData name="Mulong Luo" userId="8653f7d4-99b5-4e6b-8296-b41071e93716" providerId="ADAL" clId="{209F9018-78C2-9941-B9EB-06CA4B9B95F3}" dt="2023-02-23T20:19:25.760" v="1130" actId="1076"/>
          <ac:spMkLst>
            <pc:docMk/>
            <pc:sldMk cId="2221756305" sldId="453"/>
            <ac:spMk id="120" creationId="{C4C534EC-5FC0-DD41-A0EF-3EB6FEA976C9}"/>
          </ac:spMkLst>
        </pc:spChg>
        <pc:spChg chg="mod">
          <ac:chgData name="Mulong Luo" userId="8653f7d4-99b5-4e6b-8296-b41071e93716" providerId="ADAL" clId="{209F9018-78C2-9941-B9EB-06CA4B9B95F3}" dt="2023-02-23T20:19:25.760" v="1130" actId="1076"/>
          <ac:spMkLst>
            <pc:docMk/>
            <pc:sldMk cId="2221756305" sldId="453"/>
            <ac:spMk id="121" creationId="{7EB37050-32EB-AB4C-7031-B5B924DA576E}"/>
          </ac:spMkLst>
        </pc:spChg>
        <pc:spChg chg="mod">
          <ac:chgData name="Mulong Luo" userId="8653f7d4-99b5-4e6b-8296-b41071e93716" providerId="ADAL" clId="{209F9018-78C2-9941-B9EB-06CA4B9B95F3}" dt="2023-02-23T20:19:25.760" v="1130" actId="1076"/>
          <ac:spMkLst>
            <pc:docMk/>
            <pc:sldMk cId="2221756305" sldId="453"/>
            <ac:spMk id="122" creationId="{A7EED829-CDB2-95E1-FB27-9780ABF3AE4E}"/>
          </ac:spMkLst>
        </pc:spChg>
        <pc:spChg chg="mod">
          <ac:chgData name="Mulong Luo" userId="8653f7d4-99b5-4e6b-8296-b41071e93716" providerId="ADAL" clId="{209F9018-78C2-9941-B9EB-06CA4B9B95F3}" dt="2023-02-23T20:19:25.760" v="1130" actId="1076"/>
          <ac:spMkLst>
            <pc:docMk/>
            <pc:sldMk cId="2221756305" sldId="453"/>
            <ac:spMk id="123" creationId="{5805DB49-C5F2-6B81-B058-D3A499E67A06}"/>
          </ac:spMkLst>
        </pc:spChg>
        <pc:spChg chg="mod">
          <ac:chgData name="Mulong Luo" userId="8653f7d4-99b5-4e6b-8296-b41071e93716" providerId="ADAL" clId="{209F9018-78C2-9941-B9EB-06CA4B9B95F3}" dt="2023-02-23T20:19:25.760" v="1130" actId="1076"/>
          <ac:spMkLst>
            <pc:docMk/>
            <pc:sldMk cId="2221756305" sldId="453"/>
            <ac:spMk id="124" creationId="{FEB52E0E-2AAD-FF96-E866-9D726F2803B1}"/>
          </ac:spMkLst>
        </pc:spChg>
        <pc:spChg chg="mod">
          <ac:chgData name="Mulong Luo" userId="8653f7d4-99b5-4e6b-8296-b41071e93716" providerId="ADAL" clId="{209F9018-78C2-9941-B9EB-06CA4B9B95F3}" dt="2023-02-23T20:19:25.760" v="1130" actId="1076"/>
          <ac:spMkLst>
            <pc:docMk/>
            <pc:sldMk cId="2221756305" sldId="453"/>
            <ac:spMk id="125" creationId="{E08AF639-05A6-0570-5502-667B6C211681}"/>
          </ac:spMkLst>
        </pc:spChg>
        <pc:spChg chg="mod">
          <ac:chgData name="Mulong Luo" userId="8653f7d4-99b5-4e6b-8296-b41071e93716" providerId="ADAL" clId="{209F9018-78C2-9941-B9EB-06CA4B9B95F3}" dt="2023-02-23T20:19:25.760" v="1130" actId="1076"/>
          <ac:spMkLst>
            <pc:docMk/>
            <pc:sldMk cId="2221756305" sldId="453"/>
            <ac:spMk id="126" creationId="{F0AB7D96-08BC-8A54-091D-71E8C63DF61C}"/>
          </ac:spMkLst>
        </pc:spChg>
        <pc:spChg chg="mod">
          <ac:chgData name="Mulong Luo" userId="8653f7d4-99b5-4e6b-8296-b41071e93716" providerId="ADAL" clId="{209F9018-78C2-9941-B9EB-06CA4B9B95F3}" dt="2023-02-23T20:19:25.760" v="1130" actId="1076"/>
          <ac:spMkLst>
            <pc:docMk/>
            <pc:sldMk cId="2221756305" sldId="453"/>
            <ac:spMk id="127" creationId="{52AB2255-C785-A8FF-DA7A-4A1447B1887C}"/>
          </ac:spMkLst>
        </pc:spChg>
        <pc:spChg chg="mod">
          <ac:chgData name="Mulong Luo" userId="8653f7d4-99b5-4e6b-8296-b41071e93716" providerId="ADAL" clId="{209F9018-78C2-9941-B9EB-06CA4B9B95F3}" dt="2023-02-23T20:19:25.760" v="1130" actId="1076"/>
          <ac:spMkLst>
            <pc:docMk/>
            <pc:sldMk cId="2221756305" sldId="453"/>
            <ac:spMk id="128" creationId="{710F22A0-E533-BCDE-0D74-F403EF92917B}"/>
          </ac:spMkLst>
        </pc:spChg>
        <pc:spChg chg="mod">
          <ac:chgData name="Mulong Luo" userId="8653f7d4-99b5-4e6b-8296-b41071e93716" providerId="ADAL" clId="{209F9018-78C2-9941-B9EB-06CA4B9B95F3}" dt="2023-02-23T20:19:25.760" v="1130" actId="1076"/>
          <ac:spMkLst>
            <pc:docMk/>
            <pc:sldMk cId="2221756305" sldId="453"/>
            <ac:spMk id="129" creationId="{954157C1-FCF7-3C30-D15D-4D26A882F845}"/>
          </ac:spMkLst>
        </pc:spChg>
        <pc:spChg chg="mod">
          <ac:chgData name="Mulong Luo" userId="8653f7d4-99b5-4e6b-8296-b41071e93716" providerId="ADAL" clId="{209F9018-78C2-9941-B9EB-06CA4B9B95F3}" dt="2023-02-23T20:19:25.760" v="1130" actId="1076"/>
          <ac:spMkLst>
            <pc:docMk/>
            <pc:sldMk cId="2221756305" sldId="453"/>
            <ac:spMk id="130" creationId="{08F743D4-1E96-1737-AFC4-6ADDD15FA7E6}"/>
          </ac:spMkLst>
        </pc:spChg>
        <pc:spChg chg="mod">
          <ac:chgData name="Mulong Luo" userId="8653f7d4-99b5-4e6b-8296-b41071e93716" providerId="ADAL" clId="{209F9018-78C2-9941-B9EB-06CA4B9B95F3}" dt="2023-02-23T20:19:25.760" v="1130" actId="1076"/>
          <ac:spMkLst>
            <pc:docMk/>
            <pc:sldMk cId="2221756305" sldId="453"/>
            <ac:spMk id="131" creationId="{5EF762D0-668A-F5C4-ADC5-526B26EE57F2}"/>
          </ac:spMkLst>
        </pc:spChg>
        <pc:spChg chg="mod">
          <ac:chgData name="Mulong Luo" userId="8653f7d4-99b5-4e6b-8296-b41071e93716" providerId="ADAL" clId="{209F9018-78C2-9941-B9EB-06CA4B9B95F3}" dt="2023-02-23T20:19:25.760" v="1130" actId="1076"/>
          <ac:spMkLst>
            <pc:docMk/>
            <pc:sldMk cId="2221756305" sldId="453"/>
            <ac:spMk id="132" creationId="{14C41807-6E14-95F1-C8D3-86AA9130BD4B}"/>
          </ac:spMkLst>
        </pc:spChg>
        <pc:spChg chg="mod">
          <ac:chgData name="Mulong Luo" userId="8653f7d4-99b5-4e6b-8296-b41071e93716" providerId="ADAL" clId="{209F9018-78C2-9941-B9EB-06CA4B9B95F3}" dt="2023-02-23T20:19:25.760" v="1130" actId="1076"/>
          <ac:spMkLst>
            <pc:docMk/>
            <pc:sldMk cId="2221756305" sldId="453"/>
            <ac:spMk id="133" creationId="{03FDED53-7132-336C-5977-A4320181FAD7}"/>
          </ac:spMkLst>
        </pc:spChg>
        <pc:spChg chg="mod">
          <ac:chgData name="Mulong Luo" userId="8653f7d4-99b5-4e6b-8296-b41071e93716" providerId="ADAL" clId="{209F9018-78C2-9941-B9EB-06CA4B9B95F3}" dt="2023-02-23T20:19:25.760" v="1130" actId="1076"/>
          <ac:spMkLst>
            <pc:docMk/>
            <pc:sldMk cId="2221756305" sldId="453"/>
            <ac:spMk id="134" creationId="{A75933C7-CE2B-0D43-27CB-6451ACE689EE}"/>
          </ac:spMkLst>
        </pc:spChg>
        <pc:spChg chg="mod">
          <ac:chgData name="Mulong Luo" userId="8653f7d4-99b5-4e6b-8296-b41071e93716" providerId="ADAL" clId="{209F9018-78C2-9941-B9EB-06CA4B9B95F3}" dt="2023-02-23T20:19:25.760" v="1130" actId="1076"/>
          <ac:spMkLst>
            <pc:docMk/>
            <pc:sldMk cId="2221756305" sldId="453"/>
            <ac:spMk id="135" creationId="{D8CAA421-AC3A-2304-70E0-2DCD9999DD29}"/>
          </ac:spMkLst>
        </pc:spChg>
        <pc:spChg chg="mod">
          <ac:chgData name="Mulong Luo" userId="8653f7d4-99b5-4e6b-8296-b41071e93716" providerId="ADAL" clId="{209F9018-78C2-9941-B9EB-06CA4B9B95F3}" dt="2023-02-23T20:19:25.760" v="1130" actId="1076"/>
          <ac:spMkLst>
            <pc:docMk/>
            <pc:sldMk cId="2221756305" sldId="453"/>
            <ac:spMk id="136" creationId="{FC21F9CD-2135-A24B-8712-23A4AC5555BC}"/>
          </ac:spMkLst>
        </pc:spChg>
        <pc:spChg chg="mod">
          <ac:chgData name="Mulong Luo" userId="8653f7d4-99b5-4e6b-8296-b41071e93716" providerId="ADAL" clId="{209F9018-78C2-9941-B9EB-06CA4B9B95F3}" dt="2023-02-23T20:19:25.760" v="1130" actId="1076"/>
          <ac:spMkLst>
            <pc:docMk/>
            <pc:sldMk cId="2221756305" sldId="453"/>
            <ac:spMk id="137" creationId="{60CD4DD3-4303-A985-7050-BF47D005E372}"/>
          </ac:spMkLst>
        </pc:spChg>
        <pc:spChg chg="mod">
          <ac:chgData name="Mulong Luo" userId="8653f7d4-99b5-4e6b-8296-b41071e93716" providerId="ADAL" clId="{209F9018-78C2-9941-B9EB-06CA4B9B95F3}" dt="2023-02-23T20:19:25.760" v="1130" actId="1076"/>
          <ac:spMkLst>
            <pc:docMk/>
            <pc:sldMk cId="2221756305" sldId="453"/>
            <ac:spMk id="138" creationId="{D321918E-A6DE-CD54-2A9A-17BC005835FE}"/>
          </ac:spMkLst>
        </pc:spChg>
        <pc:spChg chg="mod">
          <ac:chgData name="Mulong Luo" userId="8653f7d4-99b5-4e6b-8296-b41071e93716" providerId="ADAL" clId="{209F9018-78C2-9941-B9EB-06CA4B9B95F3}" dt="2023-02-23T20:19:25.760" v="1130" actId="1076"/>
          <ac:spMkLst>
            <pc:docMk/>
            <pc:sldMk cId="2221756305" sldId="453"/>
            <ac:spMk id="139" creationId="{6757E5D4-6037-83C4-2C4B-B39F3294E453}"/>
          </ac:spMkLst>
        </pc:spChg>
        <pc:spChg chg="mod">
          <ac:chgData name="Mulong Luo" userId="8653f7d4-99b5-4e6b-8296-b41071e93716" providerId="ADAL" clId="{209F9018-78C2-9941-B9EB-06CA4B9B95F3}" dt="2023-02-23T20:19:25.760" v="1130" actId="1076"/>
          <ac:spMkLst>
            <pc:docMk/>
            <pc:sldMk cId="2221756305" sldId="453"/>
            <ac:spMk id="140" creationId="{40351DBF-8479-3B5C-1C01-ED52B4C15D9C}"/>
          </ac:spMkLst>
        </pc:spChg>
        <pc:spChg chg="mod">
          <ac:chgData name="Mulong Luo" userId="8653f7d4-99b5-4e6b-8296-b41071e93716" providerId="ADAL" clId="{209F9018-78C2-9941-B9EB-06CA4B9B95F3}" dt="2023-02-23T20:19:25.760" v="1130" actId="1076"/>
          <ac:spMkLst>
            <pc:docMk/>
            <pc:sldMk cId="2221756305" sldId="453"/>
            <ac:spMk id="141" creationId="{907D4EC2-0061-780B-B701-EFA5C38221DA}"/>
          </ac:spMkLst>
        </pc:spChg>
        <pc:spChg chg="mod">
          <ac:chgData name="Mulong Luo" userId="8653f7d4-99b5-4e6b-8296-b41071e93716" providerId="ADAL" clId="{209F9018-78C2-9941-B9EB-06CA4B9B95F3}" dt="2023-02-23T20:19:25.760" v="1130" actId="1076"/>
          <ac:spMkLst>
            <pc:docMk/>
            <pc:sldMk cId="2221756305" sldId="453"/>
            <ac:spMk id="142" creationId="{0CD41652-40F3-1863-A15D-131F9A3E17BE}"/>
          </ac:spMkLst>
        </pc:spChg>
        <pc:spChg chg="mod">
          <ac:chgData name="Mulong Luo" userId="8653f7d4-99b5-4e6b-8296-b41071e93716" providerId="ADAL" clId="{209F9018-78C2-9941-B9EB-06CA4B9B95F3}" dt="2023-02-23T20:19:25.760" v="1130" actId="1076"/>
          <ac:spMkLst>
            <pc:docMk/>
            <pc:sldMk cId="2221756305" sldId="453"/>
            <ac:spMk id="143" creationId="{2AB7FBC7-0BAC-63DB-D6EE-9926A9FA4CBD}"/>
          </ac:spMkLst>
        </pc:spChg>
        <pc:spChg chg="mod">
          <ac:chgData name="Mulong Luo" userId="8653f7d4-99b5-4e6b-8296-b41071e93716" providerId="ADAL" clId="{209F9018-78C2-9941-B9EB-06CA4B9B95F3}" dt="2023-02-23T20:19:25.760" v="1130" actId="1076"/>
          <ac:spMkLst>
            <pc:docMk/>
            <pc:sldMk cId="2221756305" sldId="453"/>
            <ac:spMk id="144" creationId="{2284E9E9-2296-B63E-68F1-5765D9FBA914}"/>
          </ac:spMkLst>
        </pc:spChg>
        <pc:spChg chg="mod">
          <ac:chgData name="Mulong Luo" userId="8653f7d4-99b5-4e6b-8296-b41071e93716" providerId="ADAL" clId="{209F9018-78C2-9941-B9EB-06CA4B9B95F3}" dt="2023-02-23T20:19:25.760" v="1130" actId="1076"/>
          <ac:spMkLst>
            <pc:docMk/>
            <pc:sldMk cId="2221756305" sldId="453"/>
            <ac:spMk id="145" creationId="{1D08F3D3-2211-3B37-0747-70A284745644}"/>
          </ac:spMkLst>
        </pc:spChg>
        <pc:spChg chg="mod">
          <ac:chgData name="Mulong Luo" userId="8653f7d4-99b5-4e6b-8296-b41071e93716" providerId="ADAL" clId="{209F9018-78C2-9941-B9EB-06CA4B9B95F3}" dt="2023-02-23T20:19:25.760" v="1130" actId="1076"/>
          <ac:spMkLst>
            <pc:docMk/>
            <pc:sldMk cId="2221756305" sldId="453"/>
            <ac:spMk id="146" creationId="{7DF9260C-D85A-06AA-97BA-A129AA243ABE}"/>
          </ac:spMkLst>
        </pc:spChg>
        <pc:spChg chg="mod">
          <ac:chgData name="Mulong Luo" userId="8653f7d4-99b5-4e6b-8296-b41071e93716" providerId="ADAL" clId="{209F9018-78C2-9941-B9EB-06CA4B9B95F3}" dt="2023-02-23T20:19:25.760" v="1130" actId="1076"/>
          <ac:spMkLst>
            <pc:docMk/>
            <pc:sldMk cId="2221756305" sldId="453"/>
            <ac:spMk id="147" creationId="{34EABDB4-2F9C-9514-8A9C-E046060A864B}"/>
          </ac:spMkLst>
        </pc:spChg>
        <pc:spChg chg="mod">
          <ac:chgData name="Mulong Luo" userId="8653f7d4-99b5-4e6b-8296-b41071e93716" providerId="ADAL" clId="{209F9018-78C2-9941-B9EB-06CA4B9B95F3}" dt="2023-02-23T20:19:25.760" v="1130" actId="1076"/>
          <ac:spMkLst>
            <pc:docMk/>
            <pc:sldMk cId="2221756305" sldId="453"/>
            <ac:spMk id="148" creationId="{D0EBA7B1-441A-E19A-61CA-FBF07CC83486}"/>
          </ac:spMkLst>
        </pc:spChg>
        <pc:spChg chg="mod">
          <ac:chgData name="Mulong Luo" userId="8653f7d4-99b5-4e6b-8296-b41071e93716" providerId="ADAL" clId="{209F9018-78C2-9941-B9EB-06CA4B9B95F3}" dt="2023-02-23T20:19:25.760" v="1130" actId="1076"/>
          <ac:spMkLst>
            <pc:docMk/>
            <pc:sldMk cId="2221756305" sldId="453"/>
            <ac:spMk id="149" creationId="{9293E0D9-DE1B-8609-CB75-83617EE1E6EF}"/>
          </ac:spMkLst>
        </pc:spChg>
        <pc:spChg chg="mod">
          <ac:chgData name="Mulong Luo" userId="8653f7d4-99b5-4e6b-8296-b41071e93716" providerId="ADAL" clId="{209F9018-78C2-9941-B9EB-06CA4B9B95F3}" dt="2023-02-23T20:19:25.760" v="1130" actId="1076"/>
          <ac:spMkLst>
            <pc:docMk/>
            <pc:sldMk cId="2221756305" sldId="453"/>
            <ac:spMk id="150" creationId="{39ED03BF-2896-9E49-29C6-95AE866DAAAA}"/>
          </ac:spMkLst>
        </pc:spChg>
        <pc:spChg chg="mod">
          <ac:chgData name="Mulong Luo" userId="8653f7d4-99b5-4e6b-8296-b41071e93716" providerId="ADAL" clId="{209F9018-78C2-9941-B9EB-06CA4B9B95F3}" dt="2023-02-23T20:19:25.760" v="1130" actId="1076"/>
          <ac:spMkLst>
            <pc:docMk/>
            <pc:sldMk cId="2221756305" sldId="453"/>
            <ac:spMk id="151" creationId="{1776634C-85D7-B67C-9141-03CA7904E2B8}"/>
          </ac:spMkLst>
        </pc:spChg>
        <pc:spChg chg="mod">
          <ac:chgData name="Mulong Luo" userId="8653f7d4-99b5-4e6b-8296-b41071e93716" providerId="ADAL" clId="{209F9018-78C2-9941-B9EB-06CA4B9B95F3}" dt="2023-02-23T20:19:25.760" v="1130" actId="1076"/>
          <ac:spMkLst>
            <pc:docMk/>
            <pc:sldMk cId="2221756305" sldId="453"/>
            <ac:spMk id="152" creationId="{F20EF91D-278F-1809-F412-F9884521AE6E}"/>
          </ac:spMkLst>
        </pc:spChg>
        <pc:spChg chg="mod">
          <ac:chgData name="Mulong Luo" userId="8653f7d4-99b5-4e6b-8296-b41071e93716" providerId="ADAL" clId="{209F9018-78C2-9941-B9EB-06CA4B9B95F3}" dt="2023-02-23T20:19:25.760" v="1130" actId="1076"/>
          <ac:spMkLst>
            <pc:docMk/>
            <pc:sldMk cId="2221756305" sldId="453"/>
            <ac:spMk id="154" creationId="{AF0A1360-4C89-B74E-3B90-EA3358BAC4FA}"/>
          </ac:spMkLst>
        </pc:spChg>
        <pc:spChg chg="mod">
          <ac:chgData name="Mulong Luo" userId="8653f7d4-99b5-4e6b-8296-b41071e93716" providerId="ADAL" clId="{209F9018-78C2-9941-B9EB-06CA4B9B95F3}" dt="2023-02-23T20:19:25.760" v="1130" actId="1076"/>
          <ac:spMkLst>
            <pc:docMk/>
            <pc:sldMk cId="2221756305" sldId="453"/>
            <ac:spMk id="155" creationId="{0BDACDF5-90DD-B1A5-34AB-7C90BA41C860}"/>
          </ac:spMkLst>
        </pc:spChg>
        <pc:spChg chg="mod">
          <ac:chgData name="Mulong Luo" userId="8653f7d4-99b5-4e6b-8296-b41071e93716" providerId="ADAL" clId="{209F9018-78C2-9941-B9EB-06CA4B9B95F3}" dt="2023-02-23T20:19:25.760" v="1130" actId="1076"/>
          <ac:spMkLst>
            <pc:docMk/>
            <pc:sldMk cId="2221756305" sldId="453"/>
            <ac:spMk id="156" creationId="{6B0AD6C5-D93F-30D0-3706-3228CE038750}"/>
          </ac:spMkLst>
        </pc:spChg>
        <pc:spChg chg="mod">
          <ac:chgData name="Mulong Luo" userId="8653f7d4-99b5-4e6b-8296-b41071e93716" providerId="ADAL" clId="{209F9018-78C2-9941-B9EB-06CA4B9B95F3}" dt="2023-02-23T20:19:25.760" v="1130" actId="1076"/>
          <ac:spMkLst>
            <pc:docMk/>
            <pc:sldMk cId="2221756305" sldId="453"/>
            <ac:spMk id="158" creationId="{15C3A34C-D757-23F7-4289-845368C4A9AC}"/>
          </ac:spMkLst>
        </pc:spChg>
        <pc:picChg chg="del">
          <ac:chgData name="Mulong Luo" userId="8653f7d4-99b5-4e6b-8296-b41071e93716" providerId="ADAL" clId="{209F9018-78C2-9941-B9EB-06CA4B9B95F3}" dt="2023-02-17T03:07:13.021" v="8"/>
          <ac:picMkLst>
            <pc:docMk/>
            <pc:sldMk cId="2221756305" sldId="453"/>
            <ac:picMk id="159" creationId="{C245E716-2DBF-A1AB-1D59-83521D7103AF}"/>
          </ac:picMkLst>
        </pc:picChg>
        <pc:picChg chg="mod">
          <ac:chgData name="Mulong Luo" userId="8653f7d4-99b5-4e6b-8296-b41071e93716" providerId="ADAL" clId="{209F9018-78C2-9941-B9EB-06CA4B9B95F3}" dt="2023-02-24T20:36:10.883" v="7652" actId="1076"/>
          <ac:picMkLst>
            <pc:docMk/>
            <pc:sldMk cId="2221756305" sldId="453"/>
            <ac:picMk id="160" creationId="{B2B075D0-FBE4-9A61-1102-4C7A855D1BD6}"/>
          </ac:picMkLst>
        </pc:picChg>
        <pc:picChg chg="mod">
          <ac:chgData name="Mulong Luo" userId="8653f7d4-99b5-4e6b-8296-b41071e93716" providerId="ADAL" clId="{209F9018-78C2-9941-B9EB-06CA4B9B95F3}" dt="2023-02-24T20:36:10.883" v="7652" actId="1076"/>
          <ac:picMkLst>
            <pc:docMk/>
            <pc:sldMk cId="2221756305" sldId="453"/>
            <ac:picMk id="162" creationId="{74CA5CB8-A927-2C0F-294B-D7A79359662C}"/>
          </ac:picMkLst>
        </pc:picChg>
        <pc:picChg chg="mod">
          <ac:chgData name="Mulong Luo" userId="8653f7d4-99b5-4e6b-8296-b41071e93716" providerId="ADAL" clId="{209F9018-78C2-9941-B9EB-06CA4B9B95F3}" dt="2023-02-24T20:36:10.883" v="7652" actId="1076"/>
          <ac:picMkLst>
            <pc:docMk/>
            <pc:sldMk cId="2221756305" sldId="453"/>
            <ac:picMk id="164" creationId="{1ECB9DFB-4C7F-C334-D4E3-0C9E38E94E3F}"/>
          </ac:picMkLst>
        </pc:picChg>
        <pc:picChg chg="mod">
          <ac:chgData name="Mulong Luo" userId="8653f7d4-99b5-4e6b-8296-b41071e93716" providerId="ADAL" clId="{209F9018-78C2-9941-B9EB-06CA4B9B95F3}" dt="2023-02-24T20:36:10.883" v="7652" actId="1076"/>
          <ac:picMkLst>
            <pc:docMk/>
            <pc:sldMk cId="2221756305" sldId="453"/>
            <ac:picMk id="166" creationId="{AADB6982-8EB1-B4CA-E935-456D9D687DCA}"/>
          </ac:picMkLst>
        </pc:picChg>
        <pc:cxnChg chg="mod">
          <ac:chgData name="Mulong Luo" userId="8653f7d4-99b5-4e6b-8296-b41071e93716" providerId="ADAL" clId="{209F9018-78C2-9941-B9EB-06CA4B9B95F3}" dt="2023-02-23T20:19:25.760" v="1130" actId="1076"/>
          <ac:cxnSpMkLst>
            <pc:docMk/>
            <pc:sldMk cId="2221756305" sldId="453"/>
            <ac:cxnSpMk id="88" creationId="{0A71C489-6937-5B14-C631-7DF3C5E8F3CE}"/>
          </ac:cxnSpMkLst>
        </pc:cxnChg>
        <pc:cxnChg chg="mod">
          <ac:chgData name="Mulong Luo" userId="8653f7d4-99b5-4e6b-8296-b41071e93716" providerId="ADAL" clId="{209F9018-78C2-9941-B9EB-06CA4B9B95F3}" dt="2023-02-23T20:19:25.760" v="1130" actId="1076"/>
          <ac:cxnSpMkLst>
            <pc:docMk/>
            <pc:sldMk cId="2221756305" sldId="453"/>
            <ac:cxnSpMk id="91" creationId="{F7BFC4CF-FE8C-9A24-0614-D800D03C1E2B}"/>
          </ac:cxnSpMkLst>
        </pc:cxnChg>
        <pc:cxnChg chg="mod">
          <ac:chgData name="Mulong Luo" userId="8653f7d4-99b5-4e6b-8296-b41071e93716" providerId="ADAL" clId="{209F9018-78C2-9941-B9EB-06CA4B9B95F3}" dt="2023-02-23T20:19:25.760" v="1130" actId="1076"/>
          <ac:cxnSpMkLst>
            <pc:docMk/>
            <pc:sldMk cId="2221756305" sldId="453"/>
            <ac:cxnSpMk id="153" creationId="{C635B379-E105-7E8B-1086-D59520A2562B}"/>
          </ac:cxnSpMkLst>
        </pc:cxnChg>
        <pc:cxnChg chg="mod">
          <ac:chgData name="Mulong Luo" userId="8653f7d4-99b5-4e6b-8296-b41071e93716" providerId="ADAL" clId="{209F9018-78C2-9941-B9EB-06CA4B9B95F3}" dt="2023-02-23T20:19:25.760" v="1130" actId="1076"/>
          <ac:cxnSpMkLst>
            <pc:docMk/>
            <pc:sldMk cId="2221756305" sldId="453"/>
            <ac:cxnSpMk id="157" creationId="{D7AFBB85-5B8C-361C-EFE6-FBD1FF29DD0F}"/>
          </ac:cxnSpMkLst>
        </pc:cxnChg>
        <pc:extLst>
          <p:ext xmlns:p="http://schemas.openxmlformats.org/presentationml/2006/main" uri="{D6D511B9-2390-475A-947B-AFAB55BFBCF1}">
            <pc226:cmChg xmlns:pc226="http://schemas.microsoft.com/office/powerpoint/2022/06/main/command" chg="mod">
              <pc226:chgData name="Mulong Luo" userId="8653f7d4-99b5-4e6b-8296-b41071e93716" providerId="ADAL" clId="{209F9018-78C2-9941-B9EB-06CA4B9B95F3}" dt="2023-02-23T20:24:00.842" v="1164" actId="20577"/>
              <pc2:cmMkLst xmlns:pc2="http://schemas.microsoft.com/office/powerpoint/2019/9/main/command">
                <pc:docMk/>
                <pc:sldMk cId="2221756305" sldId="453"/>
                <pc2:cmMk id="{5CCC2BB9-42C5-0A43-A0E3-CA4D349EA17D}"/>
              </pc2:cmMkLst>
            </pc226:cmChg>
          </p:ext>
        </pc:extLst>
      </pc:sldChg>
      <pc:sldChg chg="addSp delSp modSp mod modTransition delAnim modAnim modNotesTx">
        <pc:chgData name="Mulong Luo" userId="8653f7d4-99b5-4e6b-8296-b41071e93716" providerId="ADAL" clId="{209F9018-78C2-9941-B9EB-06CA4B9B95F3}" dt="2023-02-24T19:29:54.696" v="7568" actId="20577"/>
        <pc:sldMkLst>
          <pc:docMk/>
          <pc:sldMk cId="145049044" sldId="455"/>
        </pc:sldMkLst>
        <pc:spChg chg="mod">
          <ac:chgData name="Mulong Luo" userId="8653f7d4-99b5-4e6b-8296-b41071e93716" providerId="ADAL" clId="{209F9018-78C2-9941-B9EB-06CA4B9B95F3}" dt="2023-02-24T03:49:24.768" v="7081" actId="20577"/>
          <ac:spMkLst>
            <pc:docMk/>
            <pc:sldMk cId="145049044" sldId="455"/>
            <ac:spMk id="2" creationId="{36229F3B-D2CD-8BF4-08E4-8E54EE4074D1}"/>
          </ac:spMkLst>
        </pc:spChg>
        <pc:spChg chg="mod">
          <ac:chgData name="Mulong Luo" userId="8653f7d4-99b5-4e6b-8296-b41071e93716" providerId="ADAL" clId="{209F9018-78C2-9941-B9EB-06CA4B9B95F3}" dt="2023-02-24T02:21:41.954" v="5224" actId="20577"/>
          <ac:spMkLst>
            <pc:docMk/>
            <pc:sldMk cId="145049044" sldId="455"/>
            <ac:spMk id="3" creationId="{71028648-19AC-A7E7-F964-A06231575583}"/>
          </ac:spMkLst>
        </pc:spChg>
        <pc:spChg chg="del">
          <ac:chgData name="Mulong Luo" userId="8653f7d4-99b5-4e6b-8296-b41071e93716" providerId="ADAL" clId="{209F9018-78C2-9941-B9EB-06CA4B9B95F3}" dt="2023-02-24T02:28:24.558" v="5371" actId="478"/>
          <ac:spMkLst>
            <pc:docMk/>
            <pc:sldMk cId="145049044" sldId="455"/>
            <ac:spMk id="5" creationId="{2E2F840F-552D-B357-39F3-657FB8D7C2CB}"/>
          </ac:spMkLst>
        </pc:spChg>
        <pc:spChg chg="del">
          <ac:chgData name="Mulong Luo" userId="8653f7d4-99b5-4e6b-8296-b41071e93716" providerId="ADAL" clId="{209F9018-78C2-9941-B9EB-06CA4B9B95F3}" dt="2023-02-24T02:28:24.558" v="5371" actId="478"/>
          <ac:spMkLst>
            <pc:docMk/>
            <pc:sldMk cId="145049044" sldId="455"/>
            <ac:spMk id="6" creationId="{FDA3F481-2AD1-A1F9-4745-70C2CC59E0B8}"/>
          </ac:spMkLst>
        </pc:spChg>
        <pc:spChg chg="del">
          <ac:chgData name="Mulong Luo" userId="8653f7d4-99b5-4e6b-8296-b41071e93716" providerId="ADAL" clId="{209F9018-78C2-9941-B9EB-06CA4B9B95F3}" dt="2023-02-24T02:28:24.558" v="5371" actId="478"/>
          <ac:spMkLst>
            <pc:docMk/>
            <pc:sldMk cId="145049044" sldId="455"/>
            <ac:spMk id="7" creationId="{028A64C2-A9E5-EA81-FFF0-0732E51DC2CB}"/>
          </ac:spMkLst>
        </pc:spChg>
        <pc:spChg chg="del">
          <ac:chgData name="Mulong Luo" userId="8653f7d4-99b5-4e6b-8296-b41071e93716" providerId="ADAL" clId="{209F9018-78C2-9941-B9EB-06CA4B9B95F3}" dt="2023-02-24T02:28:24.558" v="5371" actId="478"/>
          <ac:spMkLst>
            <pc:docMk/>
            <pc:sldMk cId="145049044" sldId="455"/>
            <ac:spMk id="8" creationId="{A442A530-9E8C-C89E-55C4-21B761EB6705}"/>
          </ac:spMkLst>
        </pc:spChg>
        <pc:spChg chg="del">
          <ac:chgData name="Mulong Luo" userId="8653f7d4-99b5-4e6b-8296-b41071e93716" providerId="ADAL" clId="{209F9018-78C2-9941-B9EB-06CA4B9B95F3}" dt="2023-02-24T02:28:24.558" v="5371" actId="478"/>
          <ac:spMkLst>
            <pc:docMk/>
            <pc:sldMk cId="145049044" sldId="455"/>
            <ac:spMk id="9" creationId="{51082498-C55E-63BC-74AF-D88A9D688E2B}"/>
          </ac:spMkLst>
        </pc:spChg>
        <pc:spChg chg="del">
          <ac:chgData name="Mulong Luo" userId="8653f7d4-99b5-4e6b-8296-b41071e93716" providerId="ADAL" clId="{209F9018-78C2-9941-B9EB-06CA4B9B95F3}" dt="2023-02-24T02:28:24.558" v="5371" actId="478"/>
          <ac:spMkLst>
            <pc:docMk/>
            <pc:sldMk cId="145049044" sldId="455"/>
            <ac:spMk id="10" creationId="{2363E1B7-F281-3CD5-5A8A-F54AA3FD8306}"/>
          </ac:spMkLst>
        </pc:spChg>
        <pc:spChg chg="del">
          <ac:chgData name="Mulong Luo" userId="8653f7d4-99b5-4e6b-8296-b41071e93716" providerId="ADAL" clId="{209F9018-78C2-9941-B9EB-06CA4B9B95F3}" dt="2023-02-24T02:28:24.558" v="5371" actId="478"/>
          <ac:spMkLst>
            <pc:docMk/>
            <pc:sldMk cId="145049044" sldId="455"/>
            <ac:spMk id="11" creationId="{2EEED5B8-4C47-6F85-4A99-9A7F46CEFBDD}"/>
          </ac:spMkLst>
        </pc:spChg>
        <pc:spChg chg="del">
          <ac:chgData name="Mulong Luo" userId="8653f7d4-99b5-4e6b-8296-b41071e93716" providerId="ADAL" clId="{209F9018-78C2-9941-B9EB-06CA4B9B95F3}" dt="2023-02-24T02:28:24.558" v="5371" actId="478"/>
          <ac:spMkLst>
            <pc:docMk/>
            <pc:sldMk cId="145049044" sldId="455"/>
            <ac:spMk id="12" creationId="{A52B0E4A-46EB-CC7C-6724-A5933090CA45}"/>
          </ac:spMkLst>
        </pc:spChg>
        <pc:spChg chg="del">
          <ac:chgData name="Mulong Luo" userId="8653f7d4-99b5-4e6b-8296-b41071e93716" providerId="ADAL" clId="{209F9018-78C2-9941-B9EB-06CA4B9B95F3}" dt="2023-02-24T02:28:24.558" v="5371" actId="478"/>
          <ac:spMkLst>
            <pc:docMk/>
            <pc:sldMk cId="145049044" sldId="455"/>
            <ac:spMk id="13" creationId="{313D313E-EBF4-5EF7-FF38-A66428839A1F}"/>
          </ac:spMkLst>
        </pc:spChg>
        <pc:spChg chg="del">
          <ac:chgData name="Mulong Luo" userId="8653f7d4-99b5-4e6b-8296-b41071e93716" providerId="ADAL" clId="{209F9018-78C2-9941-B9EB-06CA4B9B95F3}" dt="2023-02-24T02:28:24.558" v="5371" actId="478"/>
          <ac:spMkLst>
            <pc:docMk/>
            <pc:sldMk cId="145049044" sldId="455"/>
            <ac:spMk id="14" creationId="{A93F4847-2AA2-F4B5-5933-B3F1AFAFA3C1}"/>
          </ac:spMkLst>
        </pc:spChg>
        <pc:spChg chg="del">
          <ac:chgData name="Mulong Luo" userId="8653f7d4-99b5-4e6b-8296-b41071e93716" providerId="ADAL" clId="{209F9018-78C2-9941-B9EB-06CA4B9B95F3}" dt="2023-02-24T02:28:24.558" v="5371" actId="478"/>
          <ac:spMkLst>
            <pc:docMk/>
            <pc:sldMk cId="145049044" sldId="455"/>
            <ac:spMk id="15" creationId="{61FE2CE7-FCD9-4DC0-2592-E2CF2AF7767B}"/>
          </ac:spMkLst>
        </pc:spChg>
        <pc:spChg chg="del">
          <ac:chgData name="Mulong Luo" userId="8653f7d4-99b5-4e6b-8296-b41071e93716" providerId="ADAL" clId="{209F9018-78C2-9941-B9EB-06CA4B9B95F3}" dt="2023-02-24T02:28:24.558" v="5371" actId="478"/>
          <ac:spMkLst>
            <pc:docMk/>
            <pc:sldMk cId="145049044" sldId="455"/>
            <ac:spMk id="16" creationId="{F883617C-1668-B901-8D62-57D20BCC2FEE}"/>
          </ac:spMkLst>
        </pc:spChg>
        <pc:spChg chg="del">
          <ac:chgData name="Mulong Luo" userId="8653f7d4-99b5-4e6b-8296-b41071e93716" providerId="ADAL" clId="{209F9018-78C2-9941-B9EB-06CA4B9B95F3}" dt="2023-02-24T02:28:24.558" v="5371" actId="478"/>
          <ac:spMkLst>
            <pc:docMk/>
            <pc:sldMk cId="145049044" sldId="455"/>
            <ac:spMk id="17" creationId="{31BDBFF2-ACFD-6670-9191-69867948F1C8}"/>
          </ac:spMkLst>
        </pc:spChg>
        <pc:spChg chg="del">
          <ac:chgData name="Mulong Luo" userId="8653f7d4-99b5-4e6b-8296-b41071e93716" providerId="ADAL" clId="{209F9018-78C2-9941-B9EB-06CA4B9B95F3}" dt="2023-02-24T02:28:24.558" v="5371" actId="478"/>
          <ac:spMkLst>
            <pc:docMk/>
            <pc:sldMk cId="145049044" sldId="455"/>
            <ac:spMk id="18" creationId="{AF3BF74C-6C07-5B89-A33F-0B3B72BEF675}"/>
          </ac:spMkLst>
        </pc:spChg>
        <pc:spChg chg="del">
          <ac:chgData name="Mulong Luo" userId="8653f7d4-99b5-4e6b-8296-b41071e93716" providerId="ADAL" clId="{209F9018-78C2-9941-B9EB-06CA4B9B95F3}" dt="2023-02-24T02:28:24.558" v="5371" actId="478"/>
          <ac:spMkLst>
            <pc:docMk/>
            <pc:sldMk cId="145049044" sldId="455"/>
            <ac:spMk id="19" creationId="{046B7E0C-D001-C5E8-354F-87C0BD7B92AC}"/>
          </ac:spMkLst>
        </pc:spChg>
        <pc:spChg chg="del">
          <ac:chgData name="Mulong Luo" userId="8653f7d4-99b5-4e6b-8296-b41071e93716" providerId="ADAL" clId="{209F9018-78C2-9941-B9EB-06CA4B9B95F3}" dt="2023-02-24T02:28:24.558" v="5371" actId="478"/>
          <ac:spMkLst>
            <pc:docMk/>
            <pc:sldMk cId="145049044" sldId="455"/>
            <ac:spMk id="20" creationId="{E66C7AED-DF7B-BD98-FA24-310C23591290}"/>
          </ac:spMkLst>
        </pc:spChg>
        <pc:spChg chg="del mod">
          <ac:chgData name="Mulong Luo" userId="8653f7d4-99b5-4e6b-8296-b41071e93716" providerId="ADAL" clId="{209F9018-78C2-9941-B9EB-06CA4B9B95F3}" dt="2023-02-24T02:28:24.558" v="5371" actId="478"/>
          <ac:spMkLst>
            <pc:docMk/>
            <pc:sldMk cId="145049044" sldId="455"/>
            <ac:spMk id="21" creationId="{08AC46CC-011C-6F07-04A3-3FFFE652E4D0}"/>
          </ac:spMkLst>
        </pc:spChg>
        <pc:spChg chg="del">
          <ac:chgData name="Mulong Luo" userId="8653f7d4-99b5-4e6b-8296-b41071e93716" providerId="ADAL" clId="{209F9018-78C2-9941-B9EB-06CA4B9B95F3}" dt="2023-02-24T02:28:24.558" v="5371" actId="478"/>
          <ac:spMkLst>
            <pc:docMk/>
            <pc:sldMk cId="145049044" sldId="455"/>
            <ac:spMk id="22" creationId="{4AEE39A5-D5F9-C1EB-8C55-3A2E240098CD}"/>
          </ac:spMkLst>
        </pc:spChg>
        <pc:spChg chg="del">
          <ac:chgData name="Mulong Luo" userId="8653f7d4-99b5-4e6b-8296-b41071e93716" providerId="ADAL" clId="{209F9018-78C2-9941-B9EB-06CA4B9B95F3}" dt="2023-02-24T02:28:24.558" v="5371" actId="478"/>
          <ac:spMkLst>
            <pc:docMk/>
            <pc:sldMk cId="145049044" sldId="455"/>
            <ac:spMk id="23" creationId="{F24729F2-632C-8517-CCC3-1B1D2B3E4329}"/>
          </ac:spMkLst>
        </pc:spChg>
        <pc:spChg chg="del">
          <ac:chgData name="Mulong Luo" userId="8653f7d4-99b5-4e6b-8296-b41071e93716" providerId="ADAL" clId="{209F9018-78C2-9941-B9EB-06CA4B9B95F3}" dt="2023-02-24T02:28:24.558" v="5371" actId="478"/>
          <ac:spMkLst>
            <pc:docMk/>
            <pc:sldMk cId="145049044" sldId="455"/>
            <ac:spMk id="24" creationId="{B12C26A4-79AB-C506-8BC6-0736644ED91C}"/>
          </ac:spMkLst>
        </pc:spChg>
        <pc:spChg chg="del">
          <ac:chgData name="Mulong Luo" userId="8653f7d4-99b5-4e6b-8296-b41071e93716" providerId="ADAL" clId="{209F9018-78C2-9941-B9EB-06CA4B9B95F3}" dt="2023-02-24T02:28:24.558" v="5371" actId="478"/>
          <ac:spMkLst>
            <pc:docMk/>
            <pc:sldMk cId="145049044" sldId="455"/>
            <ac:spMk id="25" creationId="{F01DCE6F-F555-BE5D-5821-FD3D84A24BC1}"/>
          </ac:spMkLst>
        </pc:spChg>
        <pc:spChg chg="del">
          <ac:chgData name="Mulong Luo" userId="8653f7d4-99b5-4e6b-8296-b41071e93716" providerId="ADAL" clId="{209F9018-78C2-9941-B9EB-06CA4B9B95F3}" dt="2023-02-24T02:28:24.558" v="5371" actId="478"/>
          <ac:spMkLst>
            <pc:docMk/>
            <pc:sldMk cId="145049044" sldId="455"/>
            <ac:spMk id="26" creationId="{2A42C153-624D-D48B-3AB6-491220B0788C}"/>
          </ac:spMkLst>
        </pc:spChg>
        <pc:spChg chg="del">
          <ac:chgData name="Mulong Luo" userId="8653f7d4-99b5-4e6b-8296-b41071e93716" providerId="ADAL" clId="{209F9018-78C2-9941-B9EB-06CA4B9B95F3}" dt="2023-02-24T02:28:24.558" v="5371" actId="478"/>
          <ac:spMkLst>
            <pc:docMk/>
            <pc:sldMk cId="145049044" sldId="455"/>
            <ac:spMk id="27" creationId="{E9CD0B74-C556-8C88-9A42-7BB74FEFE8D5}"/>
          </ac:spMkLst>
        </pc:spChg>
        <pc:spChg chg="del">
          <ac:chgData name="Mulong Luo" userId="8653f7d4-99b5-4e6b-8296-b41071e93716" providerId="ADAL" clId="{209F9018-78C2-9941-B9EB-06CA4B9B95F3}" dt="2023-02-24T02:28:24.558" v="5371" actId="478"/>
          <ac:spMkLst>
            <pc:docMk/>
            <pc:sldMk cId="145049044" sldId="455"/>
            <ac:spMk id="28" creationId="{E6B3FAC8-315C-3C3D-B8C3-93ACB2C0B04E}"/>
          </ac:spMkLst>
        </pc:spChg>
        <pc:spChg chg="del">
          <ac:chgData name="Mulong Luo" userId="8653f7d4-99b5-4e6b-8296-b41071e93716" providerId="ADAL" clId="{209F9018-78C2-9941-B9EB-06CA4B9B95F3}" dt="2023-02-24T02:28:24.558" v="5371" actId="478"/>
          <ac:spMkLst>
            <pc:docMk/>
            <pc:sldMk cId="145049044" sldId="455"/>
            <ac:spMk id="29" creationId="{498FF4BA-8EC3-ECC9-D415-6F36FD068B0E}"/>
          </ac:spMkLst>
        </pc:spChg>
        <pc:spChg chg="del">
          <ac:chgData name="Mulong Luo" userId="8653f7d4-99b5-4e6b-8296-b41071e93716" providerId="ADAL" clId="{209F9018-78C2-9941-B9EB-06CA4B9B95F3}" dt="2023-02-24T02:28:24.558" v="5371" actId="478"/>
          <ac:spMkLst>
            <pc:docMk/>
            <pc:sldMk cId="145049044" sldId="455"/>
            <ac:spMk id="30" creationId="{042369F3-94F1-C1C9-7DC2-118BEF43145C}"/>
          </ac:spMkLst>
        </pc:spChg>
        <pc:spChg chg="del">
          <ac:chgData name="Mulong Luo" userId="8653f7d4-99b5-4e6b-8296-b41071e93716" providerId="ADAL" clId="{209F9018-78C2-9941-B9EB-06CA4B9B95F3}" dt="2023-02-24T02:28:24.558" v="5371" actId="478"/>
          <ac:spMkLst>
            <pc:docMk/>
            <pc:sldMk cId="145049044" sldId="455"/>
            <ac:spMk id="31" creationId="{D4727D2A-DADD-417B-AD04-CFF622A4F12A}"/>
          </ac:spMkLst>
        </pc:spChg>
        <pc:spChg chg="del">
          <ac:chgData name="Mulong Luo" userId="8653f7d4-99b5-4e6b-8296-b41071e93716" providerId="ADAL" clId="{209F9018-78C2-9941-B9EB-06CA4B9B95F3}" dt="2023-02-24T02:28:24.558" v="5371" actId="478"/>
          <ac:spMkLst>
            <pc:docMk/>
            <pc:sldMk cId="145049044" sldId="455"/>
            <ac:spMk id="32" creationId="{4D95440E-9054-F90B-4333-5C73A0EDDC5F}"/>
          </ac:spMkLst>
        </pc:spChg>
        <pc:spChg chg="del">
          <ac:chgData name="Mulong Luo" userId="8653f7d4-99b5-4e6b-8296-b41071e93716" providerId="ADAL" clId="{209F9018-78C2-9941-B9EB-06CA4B9B95F3}" dt="2023-02-24T02:28:24.558" v="5371" actId="478"/>
          <ac:spMkLst>
            <pc:docMk/>
            <pc:sldMk cId="145049044" sldId="455"/>
            <ac:spMk id="33" creationId="{EC5B53BF-56CF-089D-A62C-F9908E3AD022}"/>
          </ac:spMkLst>
        </pc:spChg>
        <pc:spChg chg="del">
          <ac:chgData name="Mulong Luo" userId="8653f7d4-99b5-4e6b-8296-b41071e93716" providerId="ADAL" clId="{209F9018-78C2-9941-B9EB-06CA4B9B95F3}" dt="2023-02-24T02:28:24.558" v="5371" actId="478"/>
          <ac:spMkLst>
            <pc:docMk/>
            <pc:sldMk cId="145049044" sldId="455"/>
            <ac:spMk id="34" creationId="{9CC01108-F3BF-7AFF-15AB-7CC06DF4F58E}"/>
          </ac:spMkLst>
        </pc:spChg>
        <pc:spChg chg="del">
          <ac:chgData name="Mulong Luo" userId="8653f7d4-99b5-4e6b-8296-b41071e93716" providerId="ADAL" clId="{209F9018-78C2-9941-B9EB-06CA4B9B95F3}" dt="2023-02-24T02:28:24.558" v="5371" actId="478"/>
          <ac:spMkLst>
            <pc:docMk/>
            <pc:sldMk cId="145049044" sldId="455"/>
            <ac:spMk id="35" creationId="{E5B7E062-F487-F952-51DB-4FAAE2F8E148}"/>
          </ac:spMkLst>
        </pc:spChg>
        <pc:spChg chg="del">
          <ac:chgData name="Mulong Luo" userId="8653f7d4-99b5-4e6b-8296-b41071e93716" providerId="ADAL" clId="{209F9018-78C2-9941-B9EB-06CA4B9B95F3}" dt="2023-02-24T02:28:24.558" v="5371" actId="478"/>
          <ac:spMkLst>
            <pc:docMk/>
            <pc:sldMk cId="145049044" sldId="455"/>
            <ac:spMk id="36" creationId="{A165CB7A-B2F7-ACD2-74AB-541B0ABC8DBA}"/>
          </ac:spMkLst>
        </pc:spChg>
        <pc:spChg chg="del">
          <ac:chgData name="Mulong Luo" userId="8653f7d4-99b5-4e6b-8296-b41071e93716" providerId="ADAL" clId="{209F9018-78C2-9941-B9EB-06CA4B9B95F3}" dt="2023-02-24T02:28:24.558" v="5371" actId="478"/>
          <ac:spMkLst>
            <pc:docMk/>
            <pc:sldMk cId="145049044" sldId="455"/>
            <ac:spMk id="37" creationId="{2020AA92-4A2C-411D-7433-3197ED9AB2E4}"/>
          </ac:spMkLst>
        </pc:spChg>
        <pc:spChg chg="del">
          <ac:chgData name="Mulong Luo" userId="8653f7d4-99b5-4e6b-8296-b41071e93716" providerId="ADAL" clId="{209F9018-78C2-9941-B9EB-06CA4B9B95F3}" dt="2023-02-24T02:28:24.558" v="5371" actId="478"/>
          <ac:spMkLst>
            <pc:docMk/>
            <pc:sldMk cId="145049044" sldId="455"/>
            <ac:spMk id="38" creationId="{2F6DBF3C-387E-A63C-F1B3-AC4F79718344}"/>
          </ac:spMkLst>
        </pc:spChg>
        <pc:spChg chg="del">
          <ac:chgData name="Mulong Luo" userId="8653f7d4-99b5-4e6b-8296-b41071e93716" providerId="ADAL" clId="{209F9018-78C2-9941-B9EB-06CA4B9B95F3}" dt="2023-02-24T02:28:24.558" v="5371" actId="478"/>
          <ac:spMkLst>
            <pc:docMk/>
            <pc:sldMk cId="145049044" sldId="455"/>
            <ac:spMk id="39" creationId="{3F14A98B-98F3-BAB3-3DBF-A774B4E696B4}"/>
          </ac:spMkLst>
        </pc:spChg>
        <pc:spChg chg="del">
          <ac:chgData name="Mulong Luo" userId="8653f7d4-99b5-4e6b-8296-b41071e93716" providerId="ADAL" clId="{209F9018-78C2-9941-B9EB-06CA4B9B95F3}" dt="2023-02-24T02:28:24.558" v="5371" actId="478"/>
          <ac:spMkLst>
            <pc:docMk/>
            <pc:sldMk cId="145049044" sldId="455"/>
            <ac:spMk id="40" creationId="{32EFA517-1741-8554-7033-2543E5F99749}"/>
          </ac:spMkLst>
        </pc:spChg>
        <pc:spChg chg="del">
          <ac:chgData name="Mulong Luo" userId="8653f7d4-99b5-4e6b-8296-b41071e93716" providerId="ADAL" clId="{209F9018-78C2-9941-B9EB-06CA4B9B95F3}" dt="2023-02-24T02:28:24.558" v="5371" actId="478"/>
          <ac:spMkLst>
            <pc:docMk/>
            <pc:sldMk cId="145049044" sldId="455"/>
            <ac:spMk id="41" creationId="{6D8B9FEB-D376-4FF5-65CF-177FECF340AB}"/>
          </ac:spMkLst>
        </pc:spChg>
        <pc:spChg chg="del">
          <ac:chgData name="Mulong Luo" userId="8653f7d4-99b5-4e6b-8296-b41071e93716" providerId="ADAL" clId="{209F9018-78C2-9941-B9EB-06CA4B9B95F3}" dt="2023-02-24T02:28:24.558" v="5371" actId="478"/>
          <ac:spMkLst>
            <pc:docMk/>
            <pc:sldMk cId="145049044" sldId="455"/>
            <ac:spMk id="42" creationId="{F327A7F8-388A-F337-AB67-F95CFDC4CE4E}"/>
          </ac:spMkLst>
        </pc:spChg>
        <pc:spChg chg="del">
          <ac:chgData name="Mulong Luo" userId="8653f7d4-99b5-4e6b-8296-b41071e93716" providerId="ADAL" clId="{209F9018-78C2-9941-B9EB-06CA4B9B95F3}" dt="2023-02-24T02:28:24.558" v="5371" actId="478"/>
          <ac:spMkLst>
            <pc:docMk/>
            <pc:sldMk cId="145049044" sldId="455"/>
            <ac:spMk id="43" creationId="{E6AFD8AD-8CED-227F-DA26-60001F577703}"/>
          </ac:spMkLst>
        </pc:spChg>
        <pc:spChg chg="del">
          <ac:chgData name="Mulong Luo" userId="8653f7d4-99b5-4e6b-8296-b41071e93716" providerId="ADAL" clId="{209F9018-78C2-9941-B9EB-06CA4B9B95F3}" dt="2023-02-24T02:28:24.558" v="5371" actId="478"/>
          <ac:spMkLst>
            <pc:docMk/>
            <pc:sldMk cId="145049044" sldId="455"/>
            <ac:spMk id="44" creationId="{BFBF9EBD-4044-3A84-E583-11CE14750AE8}"/>
          </ac:spMkLst>
        </pc:spChg>
        <pc:spChg chg="del">
          <ac:chgData name="Mulong Luo" userId="8653f7d4-99b5-4e6b-8296-b41071e93716" providerId="ADAL" clId="{209F9018-78C2-9941-B9EB-06CA4B9B95F3}" dt="2023-02-24T02:28:24.558" v="5371" actId="478"/>
          <ac:spMkLst>
            <pc:docMk/>
            <pc:sldMk cId="145049044" sldId="455"/>
            <ac:spMk id="45" creationId="{A67E92BF-54B5-5812-CAEB-47C93C7BD948}"/>
          </ac:spMkLst>
        </pc:spChg>
        <pc:spChg chg="del">
          <ac:chgData name="Mulong Luo" userId="8653f7d4-99b5-4e6b-8296-b41071e93716" providerId="ADAL" clId="{209F9018-78C2-9941-B9EB-06CA4B9B95F3}" dt="2023-02-24T02:28:24.558" v="5371" actId="478"/>
          <ac:spMkLst>
            <pc:docMk/>
            <pc:sldMk cId="145049044" sldId="455"/>
            <ac:spMk id="46" creationId="{F87E20A4-57AD-7101-C4DB-D164C230950A}"/>
          </ac:spMkLst>
        </pc:spChg>
        <pc:spChg chg="del">
          <ac:chgData name="Mulong Luo" userId="8653f7d4-99b5-4e6b-8296-b41071e93716" providerId="ADAL" clId="{209F9018-78C2-9941-B9EB-06CA4B9B95F3}" dt="2023-02-24T02:28:24.558" v="5371" actId="478"/>
          <ac:spMkLst>
            <pc:docMk/>
            <pc:sldMk cId="145049044" sldId="455"/>
            <ac:spMk id="47" creationId="{C3EB7886-31E7-EBFA-8FD4-A4A235A15430}"/>
          </ac:spMkLst>
        </pc:spChg>
        <pc:spChg chg="del">
          <ac:chgData name="Mulong Luo" userId="8653f7d4-99b5-4e6b-8296-b41071e93716" providerId="ADAL" clId="{209F9018-78C2-9941-B9EB-06CA4B9B95F3}" dt="2023-02-24T02:28:24.558" v="5371" actId="478"/>
          <ac:spMkLst>
            <pc:docMk/>
            <pc:sldMk cId="145049044" sldId="455"/>
            <ac:spMk id="48" creationId="{6CC31AB1-102D-4723-43EE-C966B8507B67}"/>
          </ac:spMkLst>
        </pc:spChg>
        <pc:spChg chg="del">
          <ac:chgData name="Mulong Luo" userId="8653f7d4-99b5-4e6b-8296-b41071e93716" providerId="ADAL" clId="{209F9018-78C2-9941-B9EB-06CA4B9B95F3}" dt="2023-02-24T02:28:24.558" v="5371" actId="478"/>
          <ac:spMkLst>
            <pc:docMk/>
            <pc:sldMk cId="145049044" sldId="455"/>
            <ac:spMk id="49" creationId="{9B4F3ACE-7704-BE26-610E-C75E889B18C6}"/>
          </ac:spMkLst>
        </pc:spChg>
        <pc:spChg chg="del">
          <ac:chgData name="Mulong Luo" userId="8653f7d4-99b5-4e6b-8296-b41071e93716" providerId="ADAL" clId="{209F9018-78C2-9941-B9EB-06CA4B9B95F3}" dt="2023-02-24T02:28:24.558" v="5371" actId="478"/>
          <ac:spMkLst>
            <pc:docMk/>
            <pc:sldMk cId="145049044" sldId="455"/>
            <ac:spMk id="50" creationId="{EF517FB2-BB8F-4E1A-B63E-5298303707C5}"/>
          </ac:spMkLst>
        </pc:spChg>
        <pc:spChg chg="del">
          <ac:chgData name="Mulong Luo" userId="8653f7d4-99b5-4e6b-8296-b41071e93716" providerId="ADAL" clId="{209F9018-78C2-9941-B9EB-06CA4B9B95F3}" dt="2023-02-24T02:28:24.558" v="5371" actId="478"/>
          <ac:spMkLst>
            <pc:docMk/>
            <pc:sldMk cId="145049044" sldId="455"/>
            <ac:spMk id="51" creationId="{5919D314-D39B-E55F-5886-54ABA70E8146}"/>
          </ac:spMkLst>
        </pc:spChg>
        <pc:spChg chg="del">
          <ac:chgData name="Mulong Luo" userId="8653f7d4-99b5-4e6b-8296-b41071e93716" providerId="ADAL" clId="{209F9018-78C2-9941-B9EB-06CA4B9B95F3}" dt="2023-02-24T02:28:24.558" v="5371" actId="478"/>
          <ac:spMkLst>
            <pc:docMk/>
            <pc:sldMk cId="145049044" sldId="455"/>
            <ac:spMk id="55" creationId="{7E692335-3829-CACB-23CA-D0D75FB54945}"/>
          </ac:spMkLst>
        </pc:spChg>
        <pc:spChg chg="del">
          <ac:chgData name="Mulong Luo" userId="8653f7d4-99b5-4e6b-8296-b41071e93716" providerId="ADAL" clId="{209F9018-78C2-9941-B9EB-06CA4B9B95F3}" dt="2023-02-24T02:28:24.558" v="5371" actId="478"/>
          <ac:spMkLst>
            <pc:docMk/>
            <pc:sldMk cId="145049044" sldId="455"/>
            <ac:spMk id="56" creationId="{8F8DD5FD-A6B8-5592-8B47-593D4177C060}"/>
          </ac:spMkLst>
        </pc:spChg>
        <pc:spChg chg="del">
          <ac:chgData name="Mulong Luo" userId="8653f7d4-99b5-4e6b-8296-b41071e93716" providerId="ADAL" clId="{209F9018-78C2-9941-B9EB-06CA4B9B95F3}" dt="2023-02-24T02:28:24.558" v="5371" actId="478"/>
          <ac:spMkLst>
            <pc:docMk/>
            <pc:sldMk cId="145049044" sldId="455"/>
            <ac:spMk id="57" creationId="{5CECE931-C46D-ECA7-0B3C-F324FFB25B00}"/>
          </ac:spMkLst>
        </pc:spChg>
        <pc:spChg chg="del">
          <ac:chgData name="Mulong Luo" userId="8653f7d4-99b5-4e6b-8296-b41071e93716" providerId="ADAL" clId="{209F9018-78C2-9941-B9EB-06CA4B9B95F3}" dt="2023-02-24T02:28:24.558" v="5371" actId="478"/>
          <ac:spMkLst>
            <pc:docMk/>
            <pc:sldMk cId="145049044" sldId="455"/>
            <ac:spMk id="58" creationId="{7E392CC0-4B87-22B5-4CB4-0C7E84D28687}"/>
          </ac:spMkLst>
        </pc:spChg>
        <pc:spChg chg="del">
          <ac:chgData name="Mulong Luo" userId="8653f7d4-99b5-4e6b-8296-b41071e93716" providerId="ADAL" clId="{209F9018-78C2-9941-B9EB-06CA4B9B95F3}" dt="2023-02-24T02:28:24.558" v="5371" actId="478"/>
          <ac:spMkLst>
            <pc:docMk/>
            <pc:sldMk cId="145049044" sldId="455"/>
            <ac:spMk id="59" creationId="{6D730997-29A7-0B94-E18C-D231C527A8C3}"/>
          </ac:spMkLst>
        </pc:spChg>
        <pc:spChg chg="del">
          <ac:chgData name="Mulong Luo" userId="8653f7d4-99b5-4e6b-8296-b41071e93716" providerId="ADAL" clId="{209F9018-78C2-9941-B9EB-06CA4B9B95F3}" dt="2023-02-24T02:28:24.558" v="5371" actId="478"/>
          <ac:spMkLst>
            <pc:docMk/>
            <pc:sldMk cId="145049044" sldId="455"/>
            <ac:spMk id="60" creationId="{4144CAB6-84A2-B5B1-CAB3-4C80CE1BEF3A}"/>
          </ac:spMkLst>
        </pc:spChg>
        <pc:spChg chg="del">
          <ac:chgData name="Mulong Luo" userId="8653f7d4-99b5-4e6b-8296-b41071e93716" providerId="ADAL" clId="{209F9018-78C2-9941-B9EB-06CA4B9B95F3}" dt="2023-02-24T02:28:24.558" v="5371" actId="478"/>
          <ac:spMkLst>
            <pc:docMk/>
            <pc:sldMk cId="145049044" sldId="455"/>
            <ac:spMk id="61" creationId="{BC77FE14-53FA-6581-BC01-E05A2F7CE0BA}"/>
          </ac:spMkLst>
        </pc:spChg>
        <pc:spChg chg="del">
          <ac:chgData name="Mulong Luo" userId="8653f7d4-99b5-4e6b-8296-b41071e93716" providerId="ADAL" clId="{209F9018-78C2-9941-B9EB-06CA4B9B95F3}" dt="2023-02-24T02:28:24.558" v="5371" actId="478"/>
          <ac:spMkLst>
            <pc:docMk/>
            <pc:sldMk cId="145049044" sldId="455"/>
            <ac:spMk id="62" creationId="{CD96F872-FDEC-5896-765C-41EA8265C2E4}"/>
          </ac:spMkLst>
        </pc:spChg>
        <pc:spChg chg="del">
          <ac:chgData name="Mulong Luo" userId="8653f7d4-99b5-4e6b-8296-b41071e93716" providerId="ADAL" clId="{209F9018-78C2-9941-B9EB-06CA4B9B95F3}" dt="2023-02-24T02:28:24.558" v="5371" actId="478"/>
          <ac:spMkLst>
            <pc:docMk/>
            <pc:sldMk cId="145049044" sldId="455"/>
            <ac:spMk id="63" creationId="{B7EFC42F-71E1-8009-282F-78BE7859C62D}"/>
          </ac:spMkLst>
        </pc:spChg>
        <pc:spChg chg="del">
          <ac:chgData name="Mulong Luo" userId="8653f7d4-99b5-4e6b-8296-b41071e93716" providerId="ADAL" clId="{209F9018-78C2-9941-B9EB-06CA4B9B95F3}" dt="2023-02-24T02:28:24.558" v="5371" actId="478"/>
          <ac:spMkLst>
            <pc:docMk/>
            <pc:sldMk cId="145049044" sldId="455"/>
            <ac:spMk id="64" creationId="{BEDD5135-623E-A495-1127-6C6CC5C335D0}"/>
          </ac:spMkLst>
        </pc:spChg>
        <pc:spChg chg="del">
          <ac:chgData name="Mulong Luo" userId="8653f7d4-99b5-4e6b-8296-b41071e93716" providerId="ADAL" clId="{209F9018-78C2-9941-B9EB-06CA4B9B95F3}" dt="2023-02-24T02:28:24.558" v="5371" actId="478"/>
          <ac:spMkLst>
            <pc:docMk/>
            <pc:sldMk cId="145049044" sldId="455"/>
            <ac:spMk id="65" creationId="{DACB2123-30CF-52AF-5428-EA4ED795D46A}"/>
          </ac:spMkLst>
        </pc:spChg>
        <pc:spChg chg="del">
          <ac:chgData name="Mulong Luo" userId="8653f7d4-99b5-4e6b-8296-b41071e93716" providerId="ADAL" clId="{209F9018-78C2-9941-B9EB-06CA4B9B95F3}" dt="2023-02-24T02:28:24.558" v="5371" actId="478"/>
          <ac:spMkLst>
            <pc:docMk/>
            <pc:sldMk cId="145049044" sldId="455"/>
            <ac:spMk id="66" creationId="{0A9F2041-FB28-2766-065C-27FCEAC47AB2}"/>
          </ac:spMkLst>
        </pc:spChg>
        <pc:spChg chg="del">
          <ac:chgData name="Mulong Luo" userId="8653f7d4-99b5-4e6b-8296-b41071e93716" providerId="ADAL" clId="{209F9018-78C2-9941-B9EB-06CA4B9B95F3}" dt="2023-02-24T02:28:24.558" v="5371" actId="478"/>
          <ac:spMkLst>
            <pc:docMk/>
            <pc:sldMk cId="145049044" sldId="455"/>
            <ac:spMk id="67" creationId="{07D233BD-738A-BE95-AD3A-691C1D9C22CD}"/>
          </ac:spMkLst>
        </pc:spChg>
        <pc:spChg chg="del">
          <ac:chgData name="Mulong Luo" userId="8653f7d4-99b5-4e6b-8296-b41071e93716" providerId="ADAL" clId="{209F9018-78C2-9941-B9EB-06CA4B9B95F3}" dt="2023-02-24T02:28:24.558" v="5371" actId="478"/>
          <ac:spMkLst>
            <pc:docMk/>
            <pc:sldMk cId="145049044" sldId="455"/>
            <ac:spMk id="68" creationId="{CE8614F2-6842-0580-DD1E-EF3042D5CFD8}"/>
          </ac:spMkLst>
        </pc:spChg>
        <pc:spChg chg="del">
          <ac:chgData name="Mulong Luo" userId="8653f7d4-99b5-4e6b-8296-b41071e93716" providerId="ADAL" clId="{209F9018-78C2-9941-B9EB-06CA4B9B95F3}" dt="2023-02-24T02:28:24.558" v="5371" actId="478"/>
          <ac:spMkLst>
            <pc:docMk/>
            <pc:sldMk cId="145049044" sldId="455"/>
            <ac:spMk id="69" creationId="{F8E29D83-DD18-154E-22D3-60C1F1139308}"/>
          </ac:spMkLst>
        </pc:spChg>
        <pc:spChg chg="del">
          <ac:chgData name="Mulong Luo" userId="8653f7d4-99b5-4e6b-8296-b41071e93716" providerId="ADAL" clId="{209F9018-78C2-9941-B9EB-06CA4B9B95F3}" dt="2023-02-24T02:28:24.558" v="5371" actId="478"/>
          <ac:spMkLst>
            <pc:docMk/>
            <pc:sldMk cId="145049044" sldId="455"/>
            <ac:spMk id="70" creationId="{74A73F64-F2FE-B391-3517-CD9069F66449}"/>
          </ac:spMkLst>
        </pc:spChg>
        <pc:spChg chg="del">
          <ac:chgData name="Mulong Luo" userId="8653f7d4-99b5-4e6b-8296-b41071e93716" providerId="ADAL" clId="{209F9018-78C2-9941-B9EB-06CA4B9B95F3}" dt="2023-02-24T02:28:24.558" v="5371" actId="478"/>
          <ac:spMkLst>
            <pc:docMk/>
            <pc:sldMk cId="145049044" sldId="455"/>
            <ac:spMk id="71" creationId="{D88C7070-189D-2692-95AE-54C1EC2ACC61}"/>
          </ac:spMkLst>
        </pc:spChg>
        <pc:spChg chg="del">
          <ac:chgData name="Mulong Luo" userId="8653f7d4-99b5-4e6b-8296-b41071e93716" providerId="ADAL" clId="{209F9018-78C2-9941-B9EB-06CA4B9B95F3}" dt="2023-02-24T02:28:24.558" v="5371" actId="478"/>
          <ac:spMkLst>
            <pc:docMk/>
            <pc:sldMk cId="145049044" sldId="455"/>
            <ac:spMk id="72" creationId="{C8BBAAF9-B957-712F-C119-17EC290DBB87}"/>
          </ac:spMkLst>
        </pc:spChg>
        <pc:spChg chg="del">
          <ac:chgData name="Mulong Luo" userId="8653f7d4-99b5-4e6b-8296-b41071e93716" providerId="ADAL" clId="{209F9018-78C2-9941-B9EB-06CA4B9B95F3}" dt="2023-02-24T02:28:24.558" v="5371" actId="478"/>
          <ac:spMkLst>
            <pc:docMk/>
            <pc:sldMk cId="145049044" sldId="455"/>
            <ac:spMk id="73" creationId="{AC36EF33-AB11-1312-E99F-45B52274DEC2}"/>
          </ac:spMkLst>
        </pc:spChg>
        <pc:spChg chg="del">
          <ac:chgData name="Mulong Luo" userId="8653f7d4-99b5-4e6b-8296-b41071e93716" providerId="ADAL" clId="{209F9018-78C2-9941-B9EB-06CA4B9B95F3}" dt="2023-02-24T02:28:24.558" v="5371" actId="478"/>
          <ac:spMkLst>
            <pc:docMk/>
            <pc:sldMk cId="145049044" sldId="455"/>
            <ac:spMk id="74" creationId="{B99F0B71-FE0D-DE97-3B60-2A4AABC1E64F}"/>
          </ac:spMkLst>
        </pc:spChg>
        <pc:spChg chg="del mod">
          <ac:chgData name="Mulong Luo" userId="8653f7d4-99b5-4e6b-8296-b41071e93716" providerId="ADAL" clId="{209F9018-78C2-9941-B9EB-06CA4B9B95F3}" dt="2023-02-24T02:28:24.558" v="5371" actId="478"/>
          <ac:spMkLst>
            <pc:docMk/>
            <pc:sldMk cId="145049044" sldId="455"/>
            <ac:spMk id="75" creationId="{74D872AC-5525-5C76-3AF2-C5A25DC19100}"/>
          </ac:spMkLst>
        </pc:spChg>
        <pc:spChg chg="del mod">
          <ac:chgData name="Mulong Luo" userId="8653f7d4-99b5-4e6b-8296-b41071e93716" providerId="ADAL" clId="{209F9018-78C2-9941-B9EB-06CA4B9B95F3}" dt="2023-02-24T02:28:24.558" v="5371" actId="478"/>
          <ac:spMkLst>
            <pc:docMk/>
            <pc:sldMk cId="145049044" sldId="455"/>
            <ac:spMk id="76" creationId="{F6B9282C-438C-03E1-D332-E61E4E7FF85A}"/>
          </ac:spMkLst>
        </pc:spChg>
        <pc:spChg chg="del mod">
          <ac:chgData name="Mulong Luo" userId="8653f7d4-99b5-4e6b-8296-b41071e93716" providerId="ADAL" clId="{209F9018-78C2-9941-B9EB-06CA4B9B95F3}" dt="2023-02-24T02:28:24.558" v="5371" actId="478"/>
          <ac:spMkLst>
            <pc:docMk/>
            <pc:sldMk cId="145049044" sldId="455"/>
            <ac:spMk id="77" creationId="{639B4128-FF0D-A4BA-4C5A-7B0916424F67}"/>
          </ac:spMkLst>
        </pc:spChg>
        <pc:spChg chg="del mod">
          <ac:chgData name="Mulong Luo" userId="8653f7d4-99b5-4e6b-8296-b41071e93716" providerId="ADAL" clId="{209F9018-78C2-9941-B9EB-06CA4B9B95F3}" dt="2023-02-24T02:28:24.558" v="5371" actId="478"/>
          <ac:spMkLst>
            <pc:docMk/>
            <pc:sldMk cId="145049044" sldId="455"/>
            <ac:spMk id="80" creationId="{8F3FEF41-4309-AEA6-FFA8-05EFE7031330}"/>
          </ac:spMkLst>
        </pc:spChg>
        <pc:spChg chg="del mod">
          <ac:chgData name="Mulong Luo" userId="8653f7d4-99b5-4e6b-8296-b41071e93716" providerId="ADAL" clId="{209F9018-78C2-9941-B9EB-06CA4B9B95F3}" dt="2023-02-24T02:28:24.558" v="5371" actId="478"/>
          <ac:spMkLst>
            <pc:docMk/>
            <pc:sldMk cId="145049044" sldId="455"/>
            <ac:spMk id="85" creationId="{2AB334DE-1099-AC3B-D636-5D2EDE3E3FC1}"/>
          </ac:spMkLst>
        </pc:spChg>
        <pc:spChg chg="del mod">
          <ac:chgData name="Mulong Luo" userId="8653f7d4-99b5-4e6b-8296-b41071e93716" providerId="ADAL" clId="{209F9018-78C2-9941-B9EB-06CA4B9B95F3}" dt="2023-02-24T02:28:24.558" v="5371" actId="478"/>
          <ac:spMkLst>
            <pc:docMk/>
            <pc:sldMk cId="145049044" sldId="455"/>
            <ac:spMk id="86" creationId="{068F1BE4-354C-C141-FC01-5FE0447F48E4}"/>
          </ac:spMkLst>
        </pc:spChg>
        <pc:spChg chg="del mod">
          <ac:chgData name="Mulong Luo" userId="8653f7d4-99b5-4e6b-8296-b41071e93716" providerId="ADAL" clId="{209F9018-78C2-9941-B9EB-06CA4B9B95F3}" dt="2023-02-24T02:28:24.558" v="5371" actId="478"/>
          <ac:spMkLst>
            <pc:docMk/>
            <pc:sldMk cId="145049044" sldId="455"/>
            <ac:spMk id="87" creationId="{64F302B9-8F53-9020-4B8B-9DE4175EC0CB}"/>
          </ac:spMkLst>
        </pc:spChg>
        <pc:spChg chg="del mod">
          <ac:chgData name="Mulong Luo" userId="8653f7d4-99b5-4e6b-8296-b41071e93716" providerId="ADAL" clId="{209F9018-78C2-9941-B9EB-06CA4B9B95F3}" dt="2023-02-24T02:28:24.558" v="5371" actId="478"/>
          <ac:spMkLst>
            <pc:docMk/>
            <pc:sldMk cId="145049044" sldId="455"/>
            <ac:spMk id="88" creationId="{501CE510-637C-8AF0-09FC-9AA7C68D9561}"/>
          </ac:spMkLst>
        </pc:spChg>
        <pc:spChg chg="mod topLvl">
          <ac:chgData name="Mulong Luo" userId="8653f7d4-99b5-4e6b-8296-b41071e93716" providerId="ADAL" clId="{209F9018-78C2-9941-B9EB-06CA4B9B95F3}" dt="2023-02-23T01:51:15.923" v="462" actId="1076"/>
          <ac:spMkLst>
            <pc:docMk/>
            <pc:sldMk cId="145049044" sldId="455"/>
            <ac:spMk id="90" creationId="{CED54B42-A748-D101-ABB1-3FB8A3083E15}"/>
          </ac:spMkLst>
        </pc:spChg>
        <pc:spChg chg="topLvl">
          <ac:chgData name="Mulong Luo" userId="8653f7d4-99b5-4e6b-8296-b41071e93716" providerId="ADAL" clId="{209F9018-78C2-9941-B9EB-06CA4B9B95F3}" dt="2023-02-23T01:50:10.664" v="451" actId="165"/>
          <ac:spMkLst>
            <pc:docMk/>
            <pc:sldMk cId="145049044" sldId="455"/>
            <ac:spMk id="91" creationId="{FE7E6C9F-1A63-6517-11C5-495D99CBE47C}"/>
          </ac:spMkLst>
        </pc:spChg>
        <pc:spChg chg="mod topLvl">
          <ac:chgData name="Mulong Luo" userId="8653f7d4-99b5-4e6b-8296-b41071e93716" providerId="ADAL" clId="{209F9018-78C2-9941-B9EB-06CA4B9B95F3}" dt="2023-02-23T20:26:07.690" v="1209" actId="20577"/>
          <ac:spMkLst>
            <pc:docMk/>
            <pc:sldMk cId="145049044" sldId="455"/>
            <ac:spMk id="95" creationId="{C48BD167-93BD-7AB4-6CE5-AEC56ABD5B9A}"/>
          </ac:spMkLst>
        </pc:spChg>
        <pc:spChg chg="mod topLvl">
          <ac:chgData name="Mulong Luo" userId="8653f7d4-99b5-4e6b-8296-b41071e93716" providerId="ADAL" clId="{209F9018-78C2-9941-B9EB-06CA4B9B95F3}" dt="2023-02-23T20:26:20.255" v="1215" actId="20577"/>
          <ac:spMkLst>
            <pc:docMk/>
            <pc:sldMk cId="145049044" sldId="455"/>
            <ac:spMk id="99" creationId="{B1572102-F686-E287-ABEB-2100F2D0BD2B}"/>
          </ac:spMkLst>
        </pc:spChg>
        <pc:spChg chg="mod topLvl">
          <ac:chgData name="Mulong Luo" userId="8653f7d4-99b5-4e6b-8296-b41071e93716" providerId="ADAL" clId="{209F9018-78C2-9941-B9EB-06CA4B9B95F3}" dt="2023-02-23T20:26:00.803" v="1205" actId="20577"/>
          <ac:spMkLst>
            <pc:docMk/>
            <pc:sldMk cId="145049044" sldId="455"/>
            <ac:spMk id="103" creationId="{D417AB34-7BCF-04FB-5A57-C5789D6EF442}"/>
          </ac:spMkLst>
        </pc:spChg>
        <pc:spChg chg="topLvl">
          <ac:chgData name="Mulong Luo" userId="8653f7d4-99b5-4e6b-8296-b41071e93716" providerId="ADAL" clId="{209F9018-78C2-9941-B9EB-06CA4B9B95F3}" dt="2023-02-23T01:50:10.664" v="451" actId="165"/>
          <ac:spMkLst>
            <pc:docMk/>
            <pc:sldMk cId="145049044" sldId="455"/>
            <ac:spMk id="104" creationId="{D2F0386F-44C6-762C-5A24-D90ED76E81CF}"/>
          </ac:spMkLst>
        </pc:spChg>
        <pc:spChg chg="topLvl">
          <ac:chgData name="Mulong Luo" userId="8653f7d4-99b5-4e6b-8296-b41071e93716" providerId="ADAL" clId="{209F9018-78C2-9941-B9EB-06CA4B9B95F3}" dt="2023-02-23T01:50:10.664" v="451" actId="165"/>
          <ac:spMkLst>
            <pc:docMk/>
            <pc:sldMk cId="145049044" sldId="455"/>
            <ac:spMk id="105" creationId="{A2637B55-3971-A5CA-2BCC-1FC8C2300F2F}"/>
          </ac:spMkLst>
        </pc:spChg>
        <pc:spChg chg="add del">
          <ac:chgData name="Mulong Luo" userId="8653f7d4-99b5-4e6b-8296-b41071e93716" providerId="ADAL" clId="{209F9018-78C2-9941-B9EB-06CA4B9B95F3}" dt="2023-02-24T01:36:41.769" v="2918" actId="22"/>
          <ac:spMkLst>
            <pc:docMk/>
            <pc:sldMk cId="145049044" sldId="455"/>
            <ac:spMk id="106" creationId="{2EC6AFF8-F708-2421-BB81-5CE50272B4F2}"/>
          </ac:spMkLst>
        </pc:spChg>
        <pc:spChg chg="add del mod">
          <ac:chgData name="Mulong Luo" userId="8653f7d4-99b5-4e6b-8296-b41071e93716" providerId="ADAL" clId="{209F9018-78C2-9941-B9EB-06CA4B9B95F3}" dt="2023-02-24T02:28:24.558" v="5371" actId="478"/>
          <ac:spMkLst>
            <pc:docMk/>
            <pc:sldMk cId="145049044" sldId="455"/>
            <ac:spMk id="107" creationId="{99F4295F-7999-7BE3-E85F-A44BD1F26A85}"/>
          </ac:spMkLst>
        </pc:spChg>
        <pc:spChg chg="del">
          <ac:chgData name="Mulong Luo" userId="8653f7d4-99b5-4e6b-8296-b41071e93716" providerId="ADAL" clId="{209F9018-78C2-9941-B9EB-06CA4B9B95F3}" dt="2023-02-24T02:28:24.558" v="5371" actId="478"/>
          <ac:spMkLst>
            <pc:docMk/>
            <pc:sldMk cId="145049044" sldId="455"/>
            <ac:spMk id="109" creationId="{92A265CB-9AA6-6842-C8A0-E9871A8F162D}"/>
          </ac:spMkLst>
        </pc:spChg>
        <pc:spChg chg="add mod">
          <ac:chgData name="Mulong Luo" userId="8653f7d4-99b5-4e6b-8296-b41071e93716" providerId="ADAL" clId="{209F9018-78C2-9941-B9EB-06CA4B9B95F3}" dt="2023-02-24T02:54:37.967" v="5992" actId="313"/>
          <ac:spMkLst>
            <pc:docMk/>
            <pc:sldMk cId="145049044" sldId="455"/>
            <ac:spMk id="113" creationId="{75BC0B40-57BE-ABC0-9D77-20A19942E978}"/>
          </ac:spMkLst>
        </pc:spChg>
        <pc:grpChg chg="del">
          <ac:chgData name="Mulong Luo" userId="8653f7d4-99b5-4e6b-8296-b41071e93716" providerId="ADAL" clId="{209F9018-78C2-9941-B9EB-06CA4B9B95F3}" dt="2023-02-23T01:50:10.664" v="451" actId="165"/>
          <ac:grpSpMkLst>
            <pc:docMk/>
            <pc:sldMk cId="145049044" sldId="455"/>
            <ac:grpSpMk id="89" creationId="{6FB8EB1E-5145-D863-3C04-97D82C346059}"/>
          </ac:grpSpMkLst>
        </pc:grpChg>
        <pc:graphicFrameChg chg="add del mod modGraphic">
          <ac:chgData name="Mulong Luo" userId="8653f7d4-99b5-4e6b-8296-b41071e93716" providerId="ADAL" clId="{209F9018-78C2-9941-B9EB-06CA4B9B95F3}" dt="2023-02-24T02:51:14.647" v="5918" actId="478"/>
          <ac:graphicFrameMkLst>
            <pc:docMk/>
            <pc:sldMk cId="145049044" sldId="455"/>
            <ac:graphicFrameMk id="110" creationId="{599BEFF7-46DC-A80A-E9A1-DEF94EF7C012}"/>
          </ac:graphicFrameMkLst>
        </pc:graphicFrameChg>
        <pc:graphicFrameChg chg="add del mod">
          <ac:chgData name="Mulong Luo" userId="8653f7d4-99b5-4e6b-8296-b41071e93716" providerId="ADAL" clId="{209F9018-78C2-9941-B9EB-06CA4B9B95F3}" dt="2023-02-24T02:51:11.176" v="5917" actId="478"/>
          <ac:graphicFrameMkLst>
            <pc:docMk/>
            <pc:sldMk cId="145049044" sldId="455"/>
            <ac:graphicFrameMk id="111" creationId="{C4AD7EFB-D303-5838-CC25-38430B8D4971}"/>
          </ac:graphicFrameMkLst>
        </pc:graphicFrameChg>
        <pc:graphicFrameChg chg="add mod modGraphic">
          <ac:chgData name="Mulong Luo" userId="8653f7d4-99b5-4e6b-8296-b41071e93716" providerId="ADAL" clId="{209F9018-78C2-9941-B9EB-06CA4B9B95F3}" dt="2023-02-24T19:29:54.696" v="7568" actId="20577"/>
          <ac:graphicFrameMkLst>
            <pc:docMk/>
            <pc:sldMk cId="145049044" sldId="455"/>
            <ac:graphicFrameMk id="112" creationId="{489EF477-923A-5CB1-C3AE-83E527109038}"/>
          </ac:graphicFrameMkLst>
        </pc:graphicFrameChg>
        <pc:picChg chg="del">
          <ac:chgData name="Mulong Luo" userId="8653f7d4-99b5-4e6b-8296-b41071e93716" providerId="ADAL" clId="{209F9018-78C2-9941-B9EB-06CA4B9B95F3}" dt="2023-02-17T03:07:13.021" v="8"/>
          <ac:picMkLst>
            <pc:docMk/>
            <pc:sldMk cId="145049044" sldId="455"/>
            <ac:picMk id="4" creationId="{740C6875-2759-A340-3E2E-F1C6FA311F92}"/>
          </ac:picMkLst>
        </pc:picChg>
        <pc:picChg chg="add mod">
          <ac:chgData name="Mulong Luo" userId="8653f7d4-99b5-4e6b-8296-b41071e93716" providerId="ADAL" clId="{209F9018-78C2-9941-B9EB-06CA4B9B95F3}" dt="2023-02-24T02:50:07.447" v="5905" actId="1076"/>
          <ac:picMkLst>
            <pc:docMk/>
            <pc:sldMk cId="145049044" sldId="455"/>
            <ac:picMk id="108" creationId="{26EE005C-3A23-6743-28FE-66220E7FF1B9}"/>
          </ac:picMkLst>
        </pc:picChg>
        <pc:cxnChg chg="del mod">
          <ac:chgData name="Mulong Luo" userId="8653f7d4-99b5-4e6b-8296-b41071e93716" providerId="ADAL" clId="{209F9018-78C2-9941-B9EB-06CA4B9B95F3}" dt="2023-02-24T02:28:24.558" v="5371" actId="478"/>
          <ac:cxnSpMkLst>
            <pc:docMk/>
            <pc:sldMk cId="145049044" sldId="455"/>
            <ac:cxnSpMk id="52" creationId="{9F8054E9-6255-A4A0-8390-4A591ACF271F}"/>
          </ac:cxnSpMkLst>
        </pc:cxnChg>
        <pc:cxnChg chg="del">
          <ac:chgData name="Mulong Luo" userId="8653f7d4-99b5-4e6b-8296-b41071e93716" providerId="ADAL" clId="{209F9018-78C2-9941-B9EB-06CA4B9B95F3}" dt="2023-02-24T02:28:24.558" v="5371" actId="478"/>
          <ac:cxnSpMkLst>
            <pc:docMk/>
            <pc:sldMk cId="145049044" sldId="455"/>
            <ac:cxnSpMk id="53" creationId="{535A8B39-5642-06C6-FF9B-47FB28421624}"/>
          </ac:cxnSpMkLst>
        </pc:cxnChg>
        <pc:cxnChg chg="del">
          <ac:chgData name="Mulong Luo" userId="8653f7d4-99b5-4e6b-8296-b41071e93716" providerId="ADAL" clId="{209F9018-78C2-9941-B9EB-06CA4B9B95F3}" dt="2023-02-24T02:28:24.558" v="5371" actId="478"/>
          <ac:cxnSpMkLst>
            <pc:docMk/>
            <pc:sldMk cId="145049044" sldId="455"/>
            <ac:cxnSpMk id="54" creationId="{A0C4F838-B2E3-8D0B-617D-FC01B8655EB4}"/>
          </ac:cxnSpMkLst>
        </pc:cxnChg>
        <pc:cxnChg chg="del">
          <ac:chgData name="Mulong Luo" userId="8653f7d4-99b5-4e6b-8296-b41071e93716" providerId="ADAL" clId="{209F9018-78C2-9941-B9EB-06CA4B9B95F3}" dt="2023-02-24T02:28:24.558" v="5371" actId="478"/>
          <ac:cxnSpMkLst>
            <pc:docMk/>
            <pc:sldMk cId="145049044" sldId="455"/>
            <ac:cxnSpMk id="78" creationId="{4FEB7251-2FD4-30B9-7FD6-7C6F305F4B8D}"/>
          </ac:cxnSpMkLst>
        </pc:cxnChg>
        <pc:cxnChg chg="del">
          <ac:chgData name="Mulong Luo" userId="8653f7d4-99b5-4e6b-8296-b41071e93716" providerId="ADAL" clId="{209F9018-78C2-9941-B9EB-06CA4B9B95F3}" dt="2023-02-24T02:28:24.558" v="5371" actId="478"/>
          <ac:cxnSpMkLst>
            <pc:docMk/>
            <pc:sldMk cId="145049044" sldId="455"/>
            <ac:cxnSpMk id="79" creationId="{579679B8-5BE3-0368-22BF-689D4FCD8552}"/>
          </ac:cxnSpMkLst>
        </pc:cxnChg>
        <pc:cxnChg chg="del">
          <ac:chgData name="Mulong Luo" userId="8653f7d4-99b5-4e6b-8296-b41071e93716" providerId="ADAL" clId="{209F9018-78C2-9941-B9EB-06CA4B9B95F3}" dt="2023-02-24T02:28:24.558" v="5371" actId="478"/>
          <ac:cxnSpMkLst>
            <pc:docMk/>
            <pc:sldMk cId="145049044" sldId="455"/>
            <ac:cxnSpMk id="81" creationId="{29138B0B-17DF-1406-A294-9747853CDE6E}"/>
          </ac:cxnSpMkLst>
        </pc:cxnChg>
        <pc:cxnChg chg="del">
          <ac:chgData name="Mulong Luo" userId="8653f7d4-99b5-4e6b-8296-b41071e93716" providerId="ADAL" clId="{209F9018-78C2-9941-B9EB-06CA4B9B95F3}" dt="2023-02-24T02:28:24.558" v="5371" actId="478"/>
          <ac:cxnSpMkLst>
            <pc:docMk/>
            <pc:sldMk cId="145049044" sldId="455"/>
            <ac:cxnSpMk id="82" creationId="{074C6350-A1CE-B738-17F7-4765A32EA224}"/>
          </ac:cxnSpMkLst>
        </pc:cxnChg>
        <pc:cxnChg chg="del">
          <ac:chgData name="Mulong Luo" userId="8653f7d4-99b5-4e6b-8296-b41071e93716" providerId="ADAL" clId="{209F9018-78C2-9941-B9EB-06CA4B9B95F3}" dt="2023-02-24T02:28:24.558" v="5371" actId="478"/>
          <ac:cxnSpMkLst>
            <pc:docMk/>
            <pc:sldMk cId="145049044" sldId="455"/>
            <ac:cxnSpMk id="83" creationId="{282A915A-64B2-D89B-B0CC-F72483D9F01C}"/>
          </ac:cxnSpMkLst>
        </pc:cxnChg>
        <pc:cxnChg chg="del">
          <ac:chgData name="Mulong Luo" userId="8653f7d4-99b5-4e6b-8296-b41071e93716" providerId="ADAL" clId="{209F9018-78C2-9941-B9EB-06CA4B9B95F3}" dt="2023-02-24T02:28:24.558" v="5371" actId="478"/>
          <ac:cxnSpMkLst>
            <pc:docMk/>
            <pc:sldMk cId="145049044" sldId="455"/>
            <ac:cxnSpMk id="84" creationId="{3B259C40-252B-FBA6-4CE3-CA5DBB2F0576}"/>
          </ac:cxnSpMkLst>
        </pc:cxnChg>
        <pc:cxnChg chg="topLvl">
          <ac:chgData name="Mulong Luo" userId="8653f7d4-99b5-4e6b-8296-b41071e93716" providerId="ADAL" clId="{209F9018-78C2-9941-B9EB-06CA4B9B95F3}" dt="2023-02-23T01:50:10.664" v="451" actId="165"/>
          <ac:cxnSpMkLst>
            <pc:docMk/>
            <pc:sldMk cId="145049044" sldId="455"/>
            <ac:cxnSpMk id="92" creationId="{E5A5098C-3366-E9FA-F3CB-500EBEA8035C}"/>
          </ac:cxnSpMkLst>
        </pc:cxnChg>
        <pc:cxnChg chg="mod topLvl">
          <ac:chgData name="Mulong Luo" userId="8653f7d4-99b5-4e6b-8296-b41071e93716" providerId="ADAL" clId="{209F9018-78C2-9941-B9EB-06CA4B9B95F3}" dt="2023-02-23T01:51:36.365" v="466" actId="1076"/>
          <ac:cxnSpMkLst>
            <pc:docMk/>
            <pc:sldMk cId="145049044" sldId="455"/>
            <ac:cxnSpMk id="93" creationId="{87DB29B9-3F4D-BD0E-8B28-6C1BE3A03E80}"/>
          </ac:cxnSpMkLst>
        </pc:cxnChg>
        <pc:cxnChg chg="mod topLvl">
          <ac:chgData name="Mulong Luo" userId="8653f7d4-99b5-4e6b-8296-b41071e93716" providerId="ADAL" clId="{209F9018-78C2-9941-B9EB-06CA4B9B95F3}" dt="2023-02-23T01:51:36.365" v="466" actId="1076"/>
          <ac:cxnSpMkLst>
            <pc:docMk/>
            <pc:sldMk cId="145049044" sldId="455"/>
            <ac:cxnSpMk id="94" creationId="{D1CDE4DB-4DC2-69C9-39B2-17629485563B}"/>
          </ac:cxnSpMkLst>
        </pc:cxnChg>
        <pc:cxnChg chg="mod topLvl">
          <ac:chgData name="Mulong Luo" userId="8653f7d4-99b5-4e6b-8296-b41071e93716" providerId="ADAL" clId="{209F9018-78C2-9941-B9EB-06CA4B9B95F3}" dt="2023-02-23T01:51:50.526" v="469" actId="1076"/>
          <ac:cxnSpMkLst>
            <pc:docMk/>
            <pc:sldMk cId="145049044" sldId="455"/>
            <ac:cxnSpMk id="96" creationId="{13AA8B56-52C0-AB70-D375-714D86FC87C5}"/>
          </ac:cxnSpMkLst>
        </pc:cxnChg>
        <pc:cxnChg chg="mod topLvl">
          <ac:chgData name="Mulong Luo" userId="8653f7d4-99b5-4e6b-8296-b41071e93716" providerId="ADAL" clId="{209F9018-78C2-9941-B9EB-06CA4B9B95F3}" dt="2023-02-23T01:51:36.365" v="466" actId="1076"/>
          <ac:cxnSpMkLst>
            <pc:docMk/>
            <pc:sldMk cId="145049044" sldId="455"/>
            <ac:cxnSpMk id="97" creationId="{FD3F82F1-7265-3C3B-0A75-2F079CD7160B}"/>
          </ac:cxnSpMkLst>
        </pc:cxnChg>
        <pc:cxnChg chg="mod topLvl">
          <ac:chgData name="Mulong Luo" userId="8653f7d4-99b5-4e6b-8296-b41071e93716" providerId="ADAL" clId="{209F9018-78C2-9941-B9EB-06CA4B9B95F3}" dt="2023-02-23T01:51:36.365" v="466" actId="1076"/>
          <ac:cxnSpMkLst>
            <pc:docMk/>
            <pc:sldMk cId="145049044" sldId="455"/>
            <ac:cxnSpMk id="98" creationId="{0A189B0D-5A94-DBE1-6C36-792FD0377CC9}"/>
          </ac:cxnSpMkLst>
        </pc:cxnChg>
        <pc:cxnChg chg="mod topLvl">
          <ac:chgData name="Mulong Luo" userId="8653f7d4-99b5-4e6b-8296-b41071e93716" providerId="ADAL" clId="{209F9018-78C2-9941-B9EB-06CA4B9B95F3}" dt="2023-02-23T01:51:50.526" v="469" actId="1076"/>
          <ac:cxnSpMkLst>
            <pc:docMk/>
            <pc:sldMk cId="145049044" sldId="455"/>
            <ac:cxnSpMk id="100" creationId="{A0F1D54B-1D1A-3135-3E93-97FB8FA98187}"/>
          </ac:cxnSpMkLst>
        </pc:cxnChg>
        <pc:cxnChg chg="mod topLvl">
          <ac:chgData name="Mulong Luo" userId="8653f7d4-99b5-4e6b-8296-b41071e93716" providerId="ADAL" clId="{209F9018-78C2-9941-B9EB-06CA4B9B95F3}" dt="2023-02-23T01:51:36.365" v="466" actId="1076"/>
          <ac:cxnSpMkLst>
            <pc:docMk/>
            <pc:sldMk cId="145049044" sldId="455"/>
            <ac:cxnSpMk id="101" creationId="{5B3C83BF-DB55-F410-41CE-029EBF8266F3}"/>
          </ac:cxnSpMkLst>
        </pc:cxnChg>
        <pc:cxnChg chg="mod topLvl">
          <ac:chgData name="Mulong Luo" userId="8653f7d4-99b5-4e6b-8296-b41071e93716" providerId="ADAL" clId="{209F9018-78C2-9941-B9EB-06CA4B9B95F3}" dt="2023-02-23T01:51:36.365" v="466" actId="1076"/>
          <ac:cxnSpMkLst>
            <pc:docMk/>
            <pc:sldMk cId="145049044" sldId="455"/>
            <ac:cxnSpMk id="102" creationId="{C858B209-C621-5BE1-EF65-6CF421E5AF7A}"/>
          </ac:cxnSpMkLst>
        </pc:cxnChg>
      </pc:sldChg>
      <pc:sldChg chg="delSp modSp mod modTransition modAnim">
        <pc:chgData name="Mulong Luo" userId="8653f7d4-99b5-4e6b-8296-b41071e93716" providerId="ADAL" clId="{209F9018-78C2-9941-B9EB-06CA4B9B95F3}" dt="2023-02-25T03:01:43.914" v="8432" actId="20577"/>
        <pc:sldMkLst>
          <pc:docMk/>
          <pc:sldMk cId="2387687296" sldId="456"/>
        </pc:sldMkLst>
        <pc:spChg chg="mod">
          <ac:chgData name="Mulong Luo" userId="8653f7d4-99b5-4e6b-8296-b41071e93716" providerId="ADAL" clId="{209F9018-78C2-9941-B9EB-06CA4B9B95F3}" dt="2023-02-25T03:01:43.914" v="8432" actId="20577"/>
          <ac:spMkLst>
            <pc:docMk/>
            <pc:sldMk cId="2387687296" sldId="456"/>
            <ac:spMk id="2" creationId="{E5C9AD42-3097-F228-1F5E-E5EAB2E69A98}"/>
          </ac:spMkLst>
        </pc:spChg>
        <pc:spChg chg="mod">
          <ac:chgData name="Mulong Luo" userId="8653f7d4-99b5-4e6b-8296-b41071e93716" providerId="ADAL" clId="{209F9018-78C2-9941-B9EB-06CA4B9B95F3}" dt="2023-02-23T21:27:43.154" v="1747" actId="20577"/>
          <ac:spMkLst>
            <pc:docMk/>
            <pc:sldMk cId="2387687296" sldId="456"/>
            <ac:spMk id="3" creationId="{CDBEC419-6CD8-6F16-75A9-006DCCE88DC5}"/>
          </ac:spMkLst>
        </pc:spChg>
        <pc:spChg chg="mod">
          <ac:chgData name="Mulong Luo" userId="8653f7d4-99b5-4e6b-8296-b41071e93716" providerId="ADAL" clId="{209F9018-78C2-9941-B9EB-06CA4B9B95F3}" dt="2023-02-24T20:55:42.428" v="7821" actId="1076"/>
          <ac:spMkLst>
            <pc:docMk/>
            <pc:sldMk cId="2387687296" sldId="456"/>
            <ac:spMk id="135" creationId="{7B0E1076-8B8C-C3E9-3B55-6F4028A5F46C}"/>
          </ac:spMkLst>
        </pc:spChg>
        <pc:spChg chg="mod">
          <ac:chgData name="Mulong Luo" userId="8653f7d4-99b5-4e6b-8296-b41071e93716" providerId="ADAL" clId="{209F9018-78C2-9941-B9EB-06CA4B9B95F3}" dt="2023-02-24T20:55:42.428" v="7821" actId="1076"/>
          <ac:spMkLst>
            <pc:docMk/>
            <pc:sldMk cId="2387687296" sldId="456"/>
            <ac:spMk id="136" creationId="{E136D1C7-A016-540F-CDE9-DA225C74799C}"/>
          </ac:spMkLst>
        </pc:spChg>
        <pc:spChg chg="mod">
          <ac:chgData name="Mulong Luo" userId="8653f7d4-99b5-4e6b-8296-b41071e93716" providerId="ADAL" clId="{209F9018-78C2-9941-B9EB-06CA4B9B95F3}" dt="2023-02-24T20:55:42.428" v="7821" actId="1076"/>
          <ac:spMkLst>
            <pc:docMk/>
            <pc:sldMk cId="2387687296" sldId="456"/>
            <ac:spMk id="137" creationId="{7A6D45BF-24D2-2A4F-6EB6-84C9B222AB2E}"/>
          </ac:spMkLst>
        </pc:spChg>
        <pc:spChg chg="mod">
          <ac:chgData name="Mulong Luo" userId="8653f7d4-99b5-4e6b-8296-b41071e93716" providerId="ADAL" clId="{209F9018-78C2-9941-B9EB-06CA4B9B95F3}" dt="2023-02-24T20:55:42.428" v="7821" actId="1076"/>
          <ac:spMkLst>
            <pc:docMk/>
            <pc:sldMk cId="2387687296" sldId="456"/>
            <ac:spMk id="138" creationId="{6DE935C9-9F7E-4275-DB61-9BE445186C57}"/>
          </ac:spMkLst>
        </pc:spChg>
        <pc:spChg chg="mod">
          <ac:chgData name="Mulong Luo" userId="8653f7d4-99b5-4e6b-8296-b41071e93716" providerId="ADAL" clId="{209F9018-78C2-9941-B9EB-06CA4B9B95F3}" dt="2023-02-24T20:55:42.428" v="7821" actId="1076"/>
          <ac:spMkLst>
            <pc:docMk/>
            <pc:sldMk cId="2387687296" sldId="456"/>
            <ac:spMk id="139" creationId="{7B4655F6-2DE1-D9C3-C3EF-E4677CD5E19F}"/>
          </ac:spMkLst>
        </pc:spChg>
        <pc:spChg chg="mod">
          <ac:chgData name="Mulong Luo" userId="8653f7d4-99b5-4e6b-8296-b41071e93716" providerId="ADAL" clId="{209F9018-78C2-9941-B9EB-06CA4B9B95F3}" dt="2023-02-24T20:55:42.428" v="7821" actId="1076"/>
          <ac:spMkLst>
            <pc:docMk/>
            <pc:sldMk cId="2387687296" sldId="456"/>
            <ac:spMk id="140" creationId="{BC944830-850F-E8DF-0D21-B0483105DD51}"/>
          </ac:spMkLst>
        </pc:spChg>
        <pc:spChg chg="mod">
          <ac:chgData name="Mulong Luo" userId="8653f7d4-99b5-4e6b-8296-b41071e93716" providerId="ADAL" clId="{209F9018-78C2-9941-B9EB-06CA4B9B95F3}" dt="2023-02-24T20:55:42.428" v="7821" actId="1076"/>
          <ac:spMkLst>
            <pc:docMk/>
            <pc:sldMk cId="2387687296" sldId="456"/>
            <ac:spMk id="141" creationId="{0FFFB79E-452B-2702-55C7-CC80080A5529}"/>
          </ac:spMkLst>
        </pc:spChg>
        <pc:spChg chg="mod">
          <ac:chgData name="Mulong Luo" userId="8653f7d4-99b5-4e6b-8296-b41071e93716" providerId="ADAL" clId="{209F9018-78C2-9941-B9EB-06CA4B9B95F3}" dt="2023-02-24T20:55:42.428" v="7821" actId="1076"/>
          <ac:spMkLst>
            <pc:docMk/>
            <pc:sldMk cId="2387687296" sldId="456"/>
            <ac:spMk id="142" creationId="{8523B49F-4FF0-1464-EDAB-53F62A838C7C}"/>
          </ac:spMkLst>
        </pc:spChg>
        <pc:spChg chg="mod">
          <ac:chgData name="Mulong Luo" userId="8653f7d4-99b5-4e6b-8296-b41071e93716" providerId="ADAL" clId="{209F9018-78C2-9941-B9EB-06CA4B9B95F3}" dt="2023-02-24T20:55:42.428" v="7821" actId="1076"/>
          <ac:spMkLst>
            <pc:docMk/>
            <pc:sldMk cId="2387687296" sldId="456"/>
            <ac:spMk id="143" creationId="{222FCBB8-3CB7-1B29-D4F8-5C8C136961F5}"/>
          </ac:spMkLst>
        </pc:spChg>
        <pc:grpChg chg="mod">
          <ac:chgData name="Mulong Luo" userId="8653f7d4-99b5-4e6b-8296-b41071e93716" providerId="ADAL" clId="{209F9018-78C2-9941-B9EB-06CA4B9B95F3}" dt="2023-02-24T20:55:42.428" v="7821" actId="1076"/>
          <ac:grpSpMkLst>
            <pc:docMk/>
            <pc:sldMk cId="2387687296" sldId="456"/>
            <ac:grpSpMk id="134" creationId="{A104902F-5BAE-8732-D931-04CAAE1A8245}"/>
          </ac:grpSpMkLst>
        </pc:grpChg>
        <pc:picChg chg="del">
          <ac:chgData name="Mulong Luo" userId="8653f7d4-99b5-4e6b-8296-b41071e93716" providerId="ADAL" clId="{209F9018-78C2-9941-B9EB-06CA4B9B95F3}" dt="2023-02-17T03:07:13.021" v="8"/>
          <ac:picMkLst>
            <pc:docMk/>
            <pc:sldMk cId="2387687296" sldId="456"/>
            <ac:picMk id="4" creationId="{B2722B6A-3A6A-C845-4BC9-45ED4DFEE6BC}"/>
          </ac:picMkLst>
        </pc:picChg>
      </pc:sldChg>
      <pc:sldChg chg="delSp modSp mod modTransition modAnim modNotesTx">
        <pc:chgData name="Mulong Luo" userId="8653f7d4-99b5-4e6b-8296-b41071e93716" providerId="ADAL" clId="{209F9018-78C2-9941-B9EB-06CA4B9B95F3}" dt="2023-02-25T03:01:21.283" v="8424" actId="20577"/>
        <pc:sldMkLst>
          <pc:docMk/>
          <pc:sldMk cId="3035682918" sldId="457"/>
        </pc:sldMkLst>
        <pc:spChg chg="mod">
          <ac:chgData name="Mulong Luo" userId="8653f7d4-99b5-4e6b-8296-b41071e93716" providerId="ADAL" clId="{209F9018-78C2-9941-B9EB-06CA4B9B95F3}" dt="2023-02-24T02:11:07.401" v="4938" actId="20577"/>
          <ac:spMkLst>
            <pc:docMk/>
            <pc:sldMk cId="3035682918" sldId="457"/>
            <ac:spMk id="2" creationId="{E98349E0-B589-4762-7346-52BA1AC4595A}"/>
          </ac:spMkLst>
        </pc:spChg>
        <pc:spChg chg="mod">
          <ac:chgData name="Mulong Luo" userId="8653f7d4-99b5-4e6b-8296-b41071e93716" providerId="ADAL" clId="{209F9018-78C2-9941-B9EB-06CA4B9B95F3}" dt="2023-02-23T21:27:47.415" v="1748" actId="20577"/>
          <ac:spMkLst>
            <pc:docMk/>
            <pc:sldMk cId="3035682918" sldId="457"/>
            <ac:spMk id="3" creationId="{5C38AB85-23DC-F84D-100E-C815226C1211}"/>
          </ac:spMkLst>
        </pc:spChg>
        <pc:spChg chg="mod">
          <ac:chgData name="Mulong Luo" userId="8653f7d4-99b5-4e6b-8296-b41071e93716" providerId="ADAL" clId="{209F9018-78C2-9941-B9EB-06CA4B9B95F3}" dt="2023-02-25T03:01:14.424" v="8422" actId="1076"/>
          <ac:spMkLst>
            <pc:docMk/>
            <pc:sldMk cId="3035682918" sldId="457"/>
            <ac:spMk id="7" creationId="{B69B4F05-A446-8FFD-C3F3-FA755773CC2F}"/>
          </ac:spMkLst>
        </pc:spChg>
        <pc:spChg chg="mod">
          <ac:chgData name="Mulong Luo" userId="8653f7d4-99b5-4e6b-8296-b41071e93716" providerId="ADAL" clId="{209F9018-78C2-9941-B9EB-06CA4B9B95F3}" dt="2023-02-25T02:29:48.441" v="7935" actId="1076"/>
          <ac:spMkLst>
            <pc:docMk/>
            <pc:sldMk cId="3035682918" sldId="457"/>
            <ac:spMk id="20" creationId="{0A37E049-2C6A-DF73-B81A-82AB2D5E7128}"/>
          </ac:spMkLst>
        </pc:spChg>
        <pc:spChg chg="mod">
          <ac:chgData name="Mulong Luo" userId="8653f7d4-99b5-4e6b-8296-b41071e93716" providerId="ADAL" clId="{209F9018-78C2-9941-B9EB-06CA4B9B95F3}" dt="2023-02-24T02:10:55.807" v="4930" actId="14100"/>
          <ac:spMkLst>
            <pc:docMk/>
            <pc:sldMk cId="3035682918" sldId="457"/>
            <ac:spMk id="21" creationId="{95424B3E-6D78-DF12-7322-D0C25D20107F}"/>
          </ac:spMkLst>
        </pc:spChg>
        <pc:spChg chg="mod">
          <ac:chgData name="Mulong Luo" userId="8653f7d4-99b5-4e6b-8296-b41071e93716" providerId="ADAL" clId="{209F9018-78C2-9941-B9EB-06CA4B9B95F3}" dt="2023-02-24T02:11:44.526" v="4948" actId="14100"/>
          <ac:spMkLst>
            <pc:docMk/>
            <pc:sldMk cId="3035682918" sldId="457"/>
            <ac:spMk id="24" creationId="{CCD78957-13F4-48FF-D848-38E789CD576F}"/>
          </ac:spMkLst>
        </pc:spChg>
        <pc:graphicFrameChg chg="mod modGraphic">
          <ac:chgData name="Mulong Luo" userId="8653f7d4-99b5-4e6b-8296-b41071e93716" providerId="ADAL" clId="{209F9018-78C2-9941-B9EB-06CA4B9B95F3}" dt="2023-02-25T02:57:38.714" v="8202" actId="20577"/>
          <ac:graphicFrameMkLst>
            <pc:docMk/>
            <pc:sldMk cId="3035682918" sldId="457"/>
            <ac:graphicFrameMk id="19" creationId="{EEDC6DA3-6734-D110-2BFB-9903FE5D68EE}"/>
          </ac:graphicFrameMkLst>
        </pc:graphicFrameChg>
        <pc:picChg chg="del">
          <ac:chgData name="Mulong Luo" userId="8653f7d4-99b5-4e6b-8296-b41071e93716" providerId="ADAL" clId="{209F9018-78C2-9941-B9EB-06CA4B9B95F3}" dt="2023-02-17T03:07:13.021" v="8"/>
          <ac:picMkLst>
            <pc:docMk/>
            <pc:sldMk cId="3035682918" sldId="457"/>
            <ac:picMk id="4" creationId="{F190587F-2890-D6C9-B68C-1B097403B79A}"/>
          </ac:picMkLst>
        </pc:picChg>
      </pc:sldChg>
      <pc:sldChg chg="delSp modSp mod modTransition modAnim modNotesTx">
        <pc:chgData name="Mulong Luo" userId="8653f7d4-99b5-4e6b-8296-b41071e93716" providerId="ADAL" clId="{209F9018-78C2-9941-B9EB-06CA4B9B95F3}" dt="2023-02-25T02:30:26.890" v="7972" actId="20577"/>
        <pc:sldMkLst>
          <pc:docMk/>
          <pc:sldMk cId="2127118743" sldId="458"/>
        </pc:sldMkLst>
        <pc:spChg chg="mod">
          <ac:chgData name="Mulong Luo" userId="8653f7d4-99b5-4e6b-8296-b41071e93716" providerId="ADAL" clId="{209F9018-78C2-9941-B9EB-06CA4B9B95F3}" dt="2023-02-23T21:28:04.340" v="1754" actId="20577"/>
          <ac:spMkLst>
            <pc:docMk/>
            <pc:sldMk cId="2127118743" sldId="458"/>
            <ac:spMk id="3" creationId="{867C4F37-85B0-BD12-7102-137C43E4637E}"/>
          </ac:spMkLst>
        </pc:spChg>
        <pc:graphicFrameChg chg="modGraphic">
          <ac:chgData name="Mulong Luo" userId="8653f7d4-99b5-4e6b-8296-b41071e93716" providerId="ADAL" clId="{209F9018-78C2-9941-B9EB-06CA4B9B95F3}" dt="2023-02-25T02:30:26.890" v="7972" actId="20577"/>
          <ac:graphicFrameMkLst>
            <pc:docMk/>
            <pc:sldMk cId="2127118743" sldId="458"/>
            <ac:graphicFrameMk id="5" creationId="{1161074F-F00C-7B8F-DA5F-DF9DE374DD13}"/>
          </ac:graphicFrameMkLst>
        </pc:graphicFrameChg>
        <pc:picChg chg="del">
          <ac:chgData name="Mulong Luo" userId="8653f7d4-99b5-4e6b-8296-b41071e93716" providerId="ADAL" clId="{209F9018-78C2-9941-B9EB-06CA4B9B95F3}" dt="2023-02-17T03:07:13.021" v="8"/>
          <ac:picMkLst>
            <pc:docMk/>
            <pc:sldMk cId="2127118743" sldId="458"/>
            <ac:picMk id="4" creationId="{6FEF722B-6273-25C9-6B9A-D4A962B0FE77}"/>
          </ac:picMkLst>
        </pc:picChg>
      </pc:sldChg>
      <pc:sldChg chg="modTransition">
        <pc:chgData name="Mulong Luo" userId="8653f7d4-99b5-4e6b-8296-b41071e93716" providerId="ADAL" clId="{209F9018-78C2-9941-B9EB-06CA4B9B95F3}" dt="2023-02-17T03:07:15.184" v="9"/>
        <pc:sldMkLst>
          <pc:docMk/>
          <pc:sldMk cId="2629184305" sldId="459"/>
        </pc:sldMkLst>
      </pc:sldChg>
      <pc:sldChg chg="modTransition">
        <pc:chgData name="Mulong Luo" userId="8653f7d4-99b5-4e6b-8296-b41071e93716" providerId="ADAL" clId="{209F9018-78C2-9941-B9EB-06CA4B9B95F3}" dt="2023-02-17T03:07:15.184" v="9"/>
        <pc:sldMkLst>
          <pc:docMk/>
          <pc:sldMk cId="1803614802" sldId="460"/>
        </pc:sldMkLst>
      </pc:sldChg>
      <pc:sldChg chg="modTransition">
        <pc:chgData name="Mulong Luo" userId="8653f7d4-99b5-4e6b-8296-b41071e93716" providerId="ADAL" clId="{209F9018-78C2-9941-B9EB-06CA4B9B95F3}" dt="2023-02-17T03:07:15.184" v="9"/>
        <pc:sldMkLst>
          <pc:docMk/>
          <pc:sldMk cId="1502119334" sldId="461"/>
        </pc:sldMkLst>
      </pc:sldChg>
      <pc:sldChg chg="modTransition">
        <pc:chgData name="Mulong Luo" userId="8653f7d4-99b5-4e6b-8296-b41071e93716" providerId="ADAL" clId="{209F9018-78C2-9941-B9EB-06CA4B9B95F3}" dt="2023-02-17T03:07:15.184" v="9"/>
        <pc:sldMkLst>
          <pc:docMk/>
          <pc:sldMk cId="582163289" sldId="462"/>
        </pc:sldMkLst>
      </pc:sldChg>
      <pc:sldChg chg="delSp modSp mod modTransition modAnim modNotesTx">
        <pc:chgData name="Mulong Luo" userId="8653f7d4-99b5-4e6b-8296-b41071e93716" providerId="ADAL" clId="{209F9018-78C2-9941-B9EB-06CA4B9B95F3}" dt="2023-02-24T03:51:48.270" v="7186" actId="1076"/>
        <pc:sldMkLst>
          <pc:docMk/>
          <pc:sldMk cId="3728396140" sldId="464"/>
        </pc:sldMkLst>
        <pc:spChg chg="mod">
          <ac:chgData name="Mulong Luo" userId="8653f7d4-99b5-4e6b-8296-b41071e93716" providerId="ADAL" clId="{209F9018-78C2-9941-B9EB-06CA4B9B95F3}" dt="2023-02-24T03:51:29.749" v="7183" actId="20577"/>
          <ac:spMkLst>
            <pc:docMk/>
            <pc:sldMk cId="3728396140" sldId="464"/>
            <ac:spMk id="2" creationId="{0800E1A0-0142-A9D4-2919-DBA239A5E755}"/>
          </ac:spMkLst>
        </pc:spChg>
        <pc:spChg chg="mod">
          <ac:chgData name="Mulong Luo" userId="8653f7d4-99b5-4e6b-8296-b41071e93716" providerId="ADAL" clId="{209F9018-78C2-9941-B9EB-06CA4B9B95F3}" dt="2023-02-23T21:27:04.558" v="1745" actId="20577"/>
          <ac:spMkLst>
            <pc:docMk/>
            <pc:sldMk cId="3728396140" sldId="464"/>
            <ac:spMk id="3" creationId="{2B5CEA73-DFD4-F631-799B-97CCC274CCA9}"/>
          </ac:spMkLst>
        </pc:spChg>
        <pc:spChg chg="mod">
          <ac:chgData name="Mulong Luo" userId="8653f7d4-99b5-4e6b-8296-b41071e93716" providerId="ADAL" clId="{209F9018-78C2-9941-B9EB-06CA4B9B95F3}" dt="2023-02-24T03:51:45.375" v="7185" actId="122"/>
          <ac:spMkLst>
            <pc:docMk/>
            <pc:sldMk cId="3728396140" sldId="464"/>
            <ac:spMk id="6" creationId="{1DFACC19-1A71-2B03-3804-EF24FEF01EAE}"/>
          </ac:spMkLst>
        </pc:spChg>
        <pc:picChg chg="mod">
          <ac:chgData name="Mulong Luo" userId="8653f7d4-99b5-4e6b-8296-b41071e93716" providerId="ADAL" clId="{209F9018-78C2-9941-B9EB-06CA4B9B95F3}" dt="2023-02-24T03:51:48.270" v="7186" actId="1076"/>
          <ac:picMkLst>
            <pc:docMk/>
            <pc:sldMk cId="3728396140" sldId="464"/>
            <ac:picMk id="5" creationId="{4B7D9B05-908D-7B14-ABBC-1C4FD344728C}"/>
          </ac:picMkLst>
        </pc:picChg>
        <pc:picChg chg="del">
          <ac:chgData name="Mulong Luo" userId="8653f7d4-99b5-4e6b-8296-b41071e93716" providerId="ADAL" clId="{209F9018-78C2-9941-B9EB-06CA4B9B95F3}" dt="2023-02-17T03:06:16.051" v="1"/>
          <ac:picMkLst>
            <pc:docMk/>
            <pc:sldMk cId="3728396140" sldId="464"/>
            <ac:picMk id="8" creationId="{1507BFAF-E7D1-34F4-ED1D-A0BA3143F9D1}"/>
          </ac:picMkLst>
        </pc:picChg>
      </pc:sldChg>
      <pc:sldChg chg="addSp delSp modSp mod modTransition modAnim modCm modNotesTx">
        <pc:chgData name="Mulong Luo" userId="8653f7d4-99b5-4e6b-8296-b41071e93716" providerId="ADAL" clId="{209F9018-78C2-9941-B9EB-06CA4B9B95F3}" dt="2023-02-24T01:51:33.347" v="3263" actId="20577"/>
        <pc:sldMkLst>
          <pc:docMk/>
          <pc:sldMk cId="1853444922" sldId="465"/>
        </pc:sldMkLst>
        <pc:spChg chg="mod">
          <ac:chgData name="Mulong Luo" userId="8653f7d4-99b5-4e6b-8296-b41071e93716" providerId="ADAL" clId="{209F9018-78C2-9941-B9EB-06CA4B9B95F3}" dt="2023-02-24T01:51:24.075" v="3260" actId="20577"/>
          <ac:spMkLst>
            <pc:docMk/>
            <pc:sldMk cId="1853444922" sldId="465"/>
            <ac:spMk id="2" creationId="{91AFB2E7-1C37-DD18-8797-65B511382C56}"/>
          </ac:spMkLst>
        </pc:spChg>
        <pc:spChg chg="mod">
          <ac:chgData name="Mulong Luo" userId="8653f7d4-99b5-4e6b-8296-b41071e93716" providerId="ADAL" clId="{209F9018-78C2-9941-B9EB-06CA4B9B95F3}" dt="2023-02-23T20:23:54.648" v="1162" actId="20577"/>
          <ac:spMkLst>
            <pc:docMk/>
            <pc:sldMk cId="1853444922" sldId="465"/>
            <ac:spMk id="3" creationId="{6FD8E7BE-9481-3046-580E-8BC31F93AE87}"/>
          </ac:spMkLst>
        </pc:spChg>
        <pc:spChg chg="mod">
          <ac:chgData name="Mulong Luo" userId="8653f7d4-99b5-4e6b-8296-b41071e93716" providerId="ADAL" clId="{209F9018-78C2-9941-B9EB-06CA4B9B95F3}" dt="2023-02-23T20:18:45.559" v="1126" actId="1076"/>
          <ac:spMkLst>
            <pc:docMk/>
            <pc:sldMk cId="1853444922" sldId="465"/>
            <ac:spMk id="7" creationId="{C1464B8E-6396-A4DC-7EA8-6CC1F6607A6A}"/>
          </ac:spMkLst>
        </pc:spChg>
        <pc:spChg chg="mod">
          <ac:chgData name="Mulong Luo" userId="8653f7d4-99b5-4e6b-8296-b41071e93716" providerId="ADAL" clId="{209F9018-78C2-9941-B9EB-06CA4B9B95F3}" dt="2023-02-23T20:18:45.559" v="1126" actId="1076"/>
          <ac:spMkLst>
            <pc:docMk/>
            <pc:sldMk cId="1853444922" sldId="465"/>
            <ac:spMk id="26" creationId="{FBE6F3DF-298B-9EE1-AD58-322363A23E27}"/>
          </ac:spMkLst>
        </pc:spChg>
        <pc:spChg chg="mod">
          <ac:chgData name="Mulong Luo" userId="8653f7d4-99b5-4e6b-8296-b41071e93716" providerId="ADAL" clId="{209F9018-78C2-9941-B9EB-06CA4B9B95F3}" dt="2023-02-23T20:18:45.559" v="1126" actId="1076"/>
          <ac:spMkLst>
            <pc:docMk/>
            <pc:sldMk cId="1853444922" sldId="465"/>
            <ac:spMk id="27" creationId="{45E32644-72E2-821F-B83F-423BD7080A85}"/>
          </ac:spMkLst>
        </pc:spChg>
        <pc:spChg chg="mod">
          <ac:chgData name="Mulong Luo" userId="8653f7d4-99b5-4e6b-8296-b41071e93716" providerId="ADAL" clId="{209F9018-78C2-9941-B9EB-06CA4B9B95F3}" dt="2023-02-23T20:18:45.559" v="1126" actId="1076"/>
          <ac:spMkLst>
            <pc:docMk/>
            <pc:sldMk cId="1853444922" sldId="465"/>
            <ac:spMk id="30" creationId="{EF52BE79-D824-FB8A-F71D-B28B9524BD74}"/>
          </ac:spMkLst>
        </pc:spChg>
        <pc:spChg chg="mod">
          <ac:chgData name="Mulong Luo" userId="8653f7d4-99b5-4e6b-8296-b41071e93716" providerId="ADAL" clId="{209F9018-78C2-9941-B9EB-06CA4B9B95F3}" dt="2023-02-23T20:18:45.559" v="1126" actId="1076"/>
          <ac:spMkLst>
            <pc:docMk/>
            <pc:sldMk cId="1853444922" sldId="465"/>
            <ac:spMk id="31" creationId="{27848BFD-24C5-F000-EC7B-D15FD48296CA}"/>
          </ac:spMkLst>
        </pc:spChg>
        <pc:spChg chg="mod">
          <ac:chgData name="Mulong Luo" userId="8653f7d4-99b5-4e6b-8296-b41071e93716" providerId="ADAL" clId="{209F9018-78C2-9941-B9EB-06CA4B9B95F3}" dt="2023-02-23T20:18:45.559" v="1126" actId="1076"/>
          <ac:spMkLst>
            <pc:docMk/>
            <pc:sldMk cId="1853444922" sldId="465"/>
            <ac:spMk id="32" creationId="{7225F319-8456-5532-B91D-DC833E491BAF}"/>
          </ac:spMkLst>
        </pc:spChg>
        <pc:spChg chg="mod">
          <ac:chgData name="Mulong Luo" userId="8653f7d4-99b5-4e6b-8296-b41071e93716" providerId="ADAL" clId="{209F9018-78C2-9941-B9EB-06CA4B9B95F3}" dt="2023-02-23T20:18:45.559" v="1126" actId="1076"/>
          <ac:spMkLst>
            <pc:docMk/>
            <pc:sldMk cId="1853444922" sldId="465"/>
            <ac:spMk id="33" creationId="{5E5EF471-5B4C-3163-DBE5-51FEEA7B923E}"/>
          </ac:spMkLst>
        </pc:spChg>
        <pc:spChg chg="mod">
          <ac:chgData name="Mulong Luo" userId="8653f7d4-99b5-4e6b-8296-b41071e93716" providerId="ADAL" clId="{209F9018-78C2-9941-B9EB-06CA4B9B95F3}" dt="2023-02-23T20:18:45.559" v="1126" actId="1076"/>
          <ac:spMkLst>
            <pc:docMk/>
            <pc:sldMk cId="1853444922" sldId="465"/>
            <ac:spMk id="34" creationId="{32DCB57A-6C6B-86CE-53EA-534CDA65B3CA}"/>
          </ac:spMkLst>
        </pc:spChg>
        <pc:spChg chg="mod">
          <ac:chgData name="Mulong Luo" userId="8653f7d4-99b5-4e6b-8296-b41071e93716" providerId="ADAL" clId="{209F9018-78C2-9941-B9EB-06CA4B9B95F3}" dt="2023-02-23T20:18:45.559" v="1126" actId="1076"/>
          <ac:spMkLst>
            <pc:docMk/>
            <pc:sldMk cId="1853444922" sldId="465"/>
            <ac:spMk id="35" creationId="{964EC539-7318-1D7C-72DA-9316E66A745D}"/>
          </ac:spMkLst>
        </pc:spChg>
        <pc:spChg chg="mod">
          <ac:chgData name="Mulong Luo" userId="8653f7d4-99b5-4e6b-8296-b41071e93716" providerId="ADAL" clId="{209F9018-78C2-9941-B9EB-06CA4B9B95F3}" dt="2023-02-23T20:18:45.559" v="1126" actId="1076"/>
          <ac:spMkLst>
            <pc:docMk/>
            <pc:sldMk cId="1853444922" sldId="465"/>
            <ac:spMk id="36" creationId="{763A43CA-5C8A-1012-0166-DF47EF0891D6}"/>
          </ac:spMkLst>
        </pc:spChg>
        <pc:spChg chg="mod">
          <ac:chgData name="Mulong Luo" userId="8653f7d4-99b5-4e6b-8296-b41071e93716" providerId="ADAL" clId="{209F9018-78C2-9941-B9EB-06CA4B9B95F3}" dt="2023-02-23T20:18:45.559" v="1126" actId="1076"/>
          <ac:spMkLst>
            <pc:docMk/>
            <pc:sldMk cId="1853444922" sldId="465"/>
            <ac:spMk id="37" creationId="{0684CC46-3E99-6C13-6B83-97352555FD54}"/>
          </ac:spMkLst>
        </pc:spChg>
        <pc:spChg chg="mod">
          <ac:chgData name="Mulong Luo" userId="8653f7d4-99b5-4e6b-8296-b41071e93716" providerId="ADAL" clId="{209F9018-78C2-9941-B9EB-06CA4B9B95F3}" dt="2023-02-23T20:18:45.559" v="1126" actId="1076"/>
          <ac:spMkLst>
            <pc:docMk/>
            <pc:sldMk cId="1853444922" sldId="465"/>
            <ac:spMk id="38" creationId="{96DC93C6-3127-FDA4-2826-DDAC2B9CA787}"/>
          </ac:spMkLst>
        </pc:spChg>
        <pc:spChg chg="mod">
          <ac:chgData name="Mulong Luo" userId="8653f7d4-99b5-4e6b-8296-b41071e93716" providerId="ADAL" clId="{209F9018-78C2-9941-B9EB-06CA4B9B95F3}" dt="2023-02-23T20:18:45.559" v="1126" actId="1076"/>
          <ac:spMkLst>
            <pc:docMk/>
            <pc:sldMk cId="1853444922" sldId="465"/>
            <ac:spMk id="39" creationId="{5570CE0B-EE90-DCDF-D69D-149AD790665D}"/>
          </ac:spMkLst>
        </pc:spChg>
        <pc:spChg chg="mod">
          <ac:chgData name="Mulong Luo" userId="8653f7d4-99b5-4e6b-8296-b41071e93716" providerId="ADAL" clId="{209F9018-78C2-9941-B9EB-06CA4B9B95F3}" dt="2023-02-23T20:18:45.559" v="1126" actId="1076"/>
          <ac:spMkLst>
            <pc:docMk/>
            <pc:sldMk cId="1853444922" sldId="465"/>
            <ac:spMk id="40" creationId="{459F861F-C21B-6717-8FC3-597791C4D1B6}"/>
          </ac:spMkLst>
        </pc:spChg>
        <pc:spChg chg="mod">
          <ac:chgData name="Mulong Luo" userId="8653f7d4-99b5-4e6b-8296-b41071e93716" providerId="ADAL" clId="{209F9018-78C2-9941-B9EB-06CA4B9B95F3}" dt="2023-02-23T20:18:45.559" v="1126" actId="1076"/>
          <ac:spMkLst>
            <pc:docMk/>
            <pc:sldMk cId="1853444922" sldId="465"/>
            <ac:spMk id="41" creationId="{AB906633-C954-31D9-4259-92D071980E2F}"/>
          </ac:spMkLst>
        </pc:spChg>
        <pc:spChg chg="mod">
          <ac:chgData name="Mulong Luo" userId="8653f7d4-99b5-4e6b-8296-b41071e93716" providerId="ADAL" clId="{209F9018-78C2-9941-B9EB-06CA4B9B95F3}" dt="2023-02-23T20:18:45.559" v="1126" actId="1076"/>
          <ac:spMkLst>
            <pc:docMk/>
            <pc:sldMk cId="1853444922" sldId="465"/>
            <ac:spMk id="42" creationId="{C7B5FB3E-5583-A5B5-D934-C60321359001}"/>
          </ac:spMkLst>
        </pc:spChg>
        <pc:spChg chg="mod">
          <ac:chgData name="Mulong Luo" userId="8653f7d4-99b5-4e6b-8296-b41071e93716" providerId="ADAL" clId="{209F9018-78C2-9941-B9EB-06CA4B9B95F3}" dt="2023-02-23T20:18:45.559" v="1126" actId="1076"/>
          <ac:spMkLst>
            <pc:docMk/>
            <pc:sldMk cId="1853444922" sldId="465"/>
            <ac:spMk id="43" creationId="{4AA80087-2B96-D6CA-82C7-3E9DD36AAB40}"/>
          </ac:spMkLst>
        </pc:spChg>
        <pc:spChg chg="mod">
          <ac:chgData name="Mulong Luo" userId="8653f7d4-99b5-4e6b-8296-b41071e93716" providerId="ADAL" clId="{209F9018-78C2-9941-B9EB-06CA4B9B95F3}" dt="2023-02-23T20:18:45.559" v="1126" actId="1076"/>
          <ac:spMkLst>
            <pc:docMk/>
            <pc:sldMk cId="1853444922" sldId="465"/>
            <ac:spMk id="44" creationId="{7A9616F2-4BC6-AA82-D943-24AFD2491E41}"/>
          </ac:spMkLst>
        </pc:spChg>
        <pc:spChg chg="mod">
          <ac:chgData name="Mulong Luo" userId="8653f7d4-99b5-4e6b-8296-b41071e93716" providerId="ADAL" clId="{209F9018-78C2-9941-B9EB-06CA4B9B95F3}" dt="2023-02-23T20:18:45.559" v="1126" actId="1076"/>
          <ac:spMkLst>
            <pc:docMk/>
            <pc:sldMk cId="1853444922" sldId="465"/>
            <ac:spMk id="45" creationId="{4CC71F8B-9D25-CF25-3E83-70FA08D7F7DB}"/>
          </ac:spMkLst>
        </pc:spChg>
        <pc:spChg chg="mod">
          <ac:chgData name="Mulong Luo" userId="8653f7d4-99b5-4e6b-8296-b41071e93716" providerId="ADAL" clId="{209F9018-78C2-9941-B9EB-06CA4B9B95F3}" dt="2023-02-23T20:18:45.559" v="1126" actId="1076"/>
          <ac:spMkLst>
            <pc:docMk/>
            <pc:sldMk cId="1853444922" sldId="465"/>
            <ac:spMk id="46" creationId="{EED1D3FA-95DA-41CA-6DC1-574F16329060}"/>
          </ac:spMkLst>
        </pc:spChg>
        <pc:spChg chg="mod">
          <ac:chgData name="Mulong Luo" userId="8653f7d4-99b5-4e6b-8296-b41071e93716" providerId="ADAL" clId="{209F9018-78C2-9941-B9EB-06CA4B9B95F3}" dt="2023-02-23T20:18:45.559" v="1126" actId="1076"/>
          <ac:spMkLst>
            <pc:docMk/>
            <pc:sldMk cId="1853444922" sldId="465"/>
            <ac:spMk id="47" creationId="{4A6F35CF-C201-18C0-6669-49E3A5EE9962}"/>
          </ac:spMkLst>
        </pc:spChg>
        <pc:spChg chg="mod">
          <ac:chgData name="Mulong Luo" userId="8653f7d4-99b5-4e6b-8296-b41071e93716" providerId="ADAL" clId="{209F9018-78C2-9941-B9EB-06CA4B9B95F3}" dt="2023-02-23T20:18:45.559" v="1126" actId="1076"/>
          <ac:spMkLst>
            <pc:docMk/>
            <pc:sldMk cId="1853444922" sldId="465"/>
            <ac:spMk id="48" creationId="{C1FAA8B5-DCCF-3D01-50B0-489DA4BF8E7B}"/>
          </ac:spMkLst>
        </pc:spChg>
        <pc:spChg chg="mod">
          <ac:chgData name="Mulong Luo" userId="8653f7d4-99b5-4e6b-8296-b41071e93716" providerId="ADAL" clId="{209F9018-78C2-9941-B9EB-06CA4B9B95F3}" dt="2023-02-23T20:18:45.559" v="1126" actId="1076"/>
          <ac:spMkLst>
            <pc:docMk/>
            <pc:sldMk cId="1853444922" sldId="465"/>
            <ac:spMk id="49" creationId="{4A76EB4E-69FE-2569-7CC3-634EF0FB3E1D}"/>
          </ac:spMkLst>
        </pc:spChg>
        <pc:spChg chg="mod">
          <ac:chgData name="Mulong Luo" userId="8653f7d4-99b5-4e6b-8296-b41071e93716" providerId="ADAL" clId="{209F9018-78C2-9941-B9EB-06CA4B9B95F3}" dt="2023-02-23T20:18:45.559" v="1126" actId="1076"/>
          <ac:spMkLst>
            <pc:docMk/>
            <pc:sldMk cId="1853444922" sldId="465"/>
            <ac:spMk id="50" creationId="{42620234-682C-8393-3B31-09D7C060FBB4}"/>
          </ac:spMkLst>
        </pc:spChg>
        <pc:spChg chg="mod">
          <ac:chgData name="Mulong Luo" userId="8653f7d4-99b5-4e6b-8296-b41071e93716" providerId="ADAL" clId="{209F9018-78C2-9941-B9EB-06CA4B9B95F3}" dt="2023-02-23T20:18:45.559" v="1126" actId="1076"/>
          <ac:spMkLst>
            <pc:docMk/>
            <pc:sldMk cId="1853444922" sldId="465"/>
            <ac:spMk id="51" creationId="{786D5CAC-BE29-14B3-65A9-163385A07B2E}"/>
          </ac:spMkLst>
        </pc:spChg>
        <pc:spChg chg="mod">
          <ac:chgData name="Mulong Luo" userId="8653f7d4-99b5-4e6b-8296-b41071e93716" providerId="ADAL" clId="{209F9018-78C2-9941-B9EB-06CA4B9B95F3}" dt="2023-02-23T20:18:45.559" v="1126" actId="1076"/>
          <ac:spMkLst>
            <pc:docMk/>
            <pc:sldMk cId="1853444922" sldId="465"/>
            <ac:spMk id="52" creationId="{74C77F41-B267-513A-B595-844E2395D175}"/>
          </ac:spMkLst>
        </pc:spChg>
        <pc:spChg chg="mod">
          <ac:chgData name="Mulong Luo" userId="8653f7d4-99b5-4e6b-8296-b41071e93716" providerId="ADAL" clId="{209F9018-78C2-9941-B9EB-06CA4B9B95F3}" dt="2023-02-23T20:18:45.559" v="1126" actId="1076"/>
          <ac:spMkLst>
            <pc:docMk/>
            <pc:sldMk cId="1853444922" sldId="465"/>
            <ac:spMk id="53" creationId="{15F11929-B866-D5CB-FDE1-810219422029}"/>
          </ac:spMkLst>
        </pc:spChg>
        <pc:spChg chg="mod">
          <ac:chgData name="Mulong Luo" userId="8653f7d4-99b5-4e6b-8296-b41071e93716" providerId="ADAL" clId="{209F9018-78C2-9941-B9EB-06CA4B9B95F3}" dt="2023-02-23T20:18:45.559" v="1126" actId="1076"/>
          <ac:spMkLst>
            <pc:docMk/>
            <pc:sldMk cId="1853444922" sldId="465"/>
            <ac:spMk id="54" creationId="{D7FAFD41-8CB9-3CC9-0AC7-FB7C7092A956}"/>
          </ac:spMkLst>
        </pc:spChg>
        <pc:spChg chg="mod">
          <ac:chgData name="Mulong Luo" userId="8653f7d4-99b5-4e6b-8296-b41071e93716" providerId="ADAL" clId="{209F9018-78C2-9941-B9EB-06CA4B9B95F3}" dt="2023-02-23T20:18:45.559" v="1126" actId="1076"/>
          <ac:spMkLst>
            <pc:docMk/>
            <pc:sldMk cId="1853444922" sldId="465"/>
            <ac:spMk id="55" creationId="{A20D56FE-5660-47F5-872D-9C85DACEA6F0}"/>
          </ac:spMkLst>
        </pc:spChg>
        <pc:spChg chg="mod">
          <ac:chgData name="Mulong Luo" userId="8653f7d4-99b5-4e6b-8296-b41071e93716" providerId="ADAL" clId="{209F9018-78C2-9941-B9EB-06CA4B9B95F3}" dt="2023-02-23T20:18:45.559" v="1126" actId="1076"/>
          <ac:spMkLst>
            <pc:docMk/>
            <pc:sldMk cId="1853444922" sldId="465"/>
            <ac:spMk id="56" creationId="{BDF7A6DE-56FD-30FE-321F-362F73F78ADF}"/>
          </ac:spMkLst>
        </pc:spChg>
        <pc:spChg chg="mod">
          <ac:chgData name="Mulong Luo" userId="8653f7d4-99b5-4e6b-8296-b41071e93716" providerId="ADAL" clId="{209F9018-78C2-9941-B9EB-06CA4B9B95F3}" dt="2023-02-23T20:18:45.559" v="1126" actId="1076"/>
          <ac:spMkLst>
            <pc:docMk/>
            <pc:sldMk cId="1853444922" sldId="465"/>
            <ac:spMk id="57" creationId="{9C486CFD-F902-0417-2682-200D935D6747}"/>
          </ac:spMkLst>
        </pc:spChg>
        <pc:spChg chg="mod">
          <ac:chgData name="Mulong Luo" userId="8653f7d4-99b5-4e6b-8296-b41071e93716" providerId="ADAL" clId="{209F9018-78C2-9941-B9EB-06CA4B9B95F3}" dt="2023-02-23T20:18:45.559" v="1126" actId="1076"/>
          <ac:spMkLst>
            <pc:docMk/>
            <pc:sldMk cId="1853444922" sldId="465"/>
            <ac:spMk id="58" creationId="{5C132C95-6A6E-AECC-25D5-9F900E7F13CD}"/>
          </ac:spMkLst>
        </pc:spChg>
        <pc:spChg chg="mod">
          <ac:chgData name="Mulong Luo" userId="8653f7d4-99b5-4e6b-8296-b41071e93716" providerId="ADAL" clId="{209F9018-78C2-9941-B9EB-06CA4B9B95F3}" dt="2023-02-23T20:18:45.559" v="1126" actId="1076"/>
          <ac:spMkLst>
            <pc:docMk/>
            <pc:sldMk cId="1853444922" sldId="465"/>
            <ac:spMk id="59" creationId="{9D1C5763-0A02-C9B4-776D-5B1732775B55}"/>
          </ac:spMkLst>
        </pc:spChg>
        <pc:spChg chg="mod">
          <ac:chgData name="Mulong Luo" userId="8653f7d4-99b5-4e6b-8296-b41071e93716" providerId="ADAL" clId="{209F9018-78C2-9941-B9EB-06CA4B9B95F3}" dt="2023-02-23T20:18:45.559" v="1126" actId="1076"/>
          <ac:spMkLst>
            <pc:docMk/>
            <pc:sldMk cId="1853444922" sldId="465"/>
            <ac:spMk id="60" creationId="{E35BE571-FAE7-E8C2-3445-DEBB766CCDA9}"/>
          </ac:spMkLst>
        </pc:spChg>
        <pc:spChg chg="mod">
          <ac:chgData name="Mulong Luo" userId="8653f7d4-99b5-4e6b-8296-b41071e93716" providerId="ADAL" clId="{209F9018-78C2-9941-B9EB-06CA4B9B95F3}" dt="2023-02-23T20:18:45.559" v="1126" actId="1076"/>
          <ac:spMkLst>
            <pc:docMk/>
            <pc:sldMk cId="1853444922" sldId="465"/>
            <ac:spMk id="61" creationId="{1ABFBEDD-B38A-A4AF-D7F8-E06C05DB3571}"/>
          </ac:spMkLst>
        </pc:spChg>
        <pc:spChg chg="mod">
          <ac:chgData name="Mulong Luo" userId="8653f7d4-99b5-4e6b-8296-b41071e93716" providerId="ADAL" clId="{209F9018-78C2-9941-B9EB-06CA4B9B95F3}" dt="2023-02-23T20:18:45.559" v="1126" actId="1076"/>
          <ac:spMkLst>
            <pc:docMk/>
            <pc:sldMk cId="1853444922" sldId="465"/>
            <ac:spMk id="62" creationId="{52124981-A0B0-40D1-C5BD-C5B4A9BEEF69}"/>
          </ac:spMkLst>
        </pc:spChg>
        <pc:spChg chg="mod">
          <ac:chgData name="Mulong Luo" userId="8653f7d4-99b5-4e6b-8296-b41071e93716" providerId="ADAL" clId="{209F9018-78C2-9941-B9EB-06CA4B9B95F3}" dt="2023-02-23T20:18:45.559" v="1126" actId="1076"/>
          <ac:spMkLst>
            <pc:docMk/>
            <pc:sldMk cId="1853444922" sldId="465"/>
            <ac:spMk id="63" creationId="{64D1335C-FF5D-2E56-E5C6-E4319C6674C5}"/>
          </ac:spMkLst>
        </pc:spChg>
        <pc:spChg chg="mod">
          <ac:chgData name="Mulong Luo" userId="8653f7d4-99b5-4e6b-8296-b41071e93716" providerId="ADAL" clId="{209F9018-78C2-9941-B9EB-06CA4B9B95F3}" dt="2023-02-23T20:18:45.559" v="1126" actId="1076"/>
          <ac:spMkLst>
            <pc:docMk/>
            <pc:sldMk cId="1853444922" sldId="465"/>
            <ac:spMk id="64" creationId="{18315348-F3C4-9FCF-B643-0E086181474C}"/>
          </ac:spMkLst>
        </pc:spChg>
        <pc:spChg chg="mod">
          <ac:chgData name="Mulong Luo" userId="8653f7d4-99b5-4e6b-8296-b41071e93716" providerId="ADAL" clId="{209F9018-78C2-9941-B9EB-06CA4B9B95F3}" dt="2023-02-23T20:18:45.559" v="1126" actId="1076"/>
          <ac:spMkLst>
            <pc:docMk/>
            <pc:sldMk cId="1853444922" sldId="465"/>
            <ac:spMk id="65" creationId="{FFB01C76-80DB-7723-C569-6680F3B2B3D7}"/>
          </ac:spMkLst>
        </pc:spChg>
        <pc:spChg chg="mod">
          <ac:chgData name="Mulong Luo" userId="8653f7d4-99b5-4e6b-8296-b41071e93716" providerId="ADAL" clId="{209F9018-78C2-9941-B9EB-06CA4B9B95F3}" dt="2023-02-23T20:18:45.559" v="1126" actId="1076"/>
          <ac:spMkLst>
            <pc:docMk/>
            <pc:sldMk cId="1853444922" sldId="465"/>
            <ac:spMk id="66" creationId="{5BFCDA5F-2B03-9FDB-53C3-B91121D5E502}"/>
          </ac:spMkLst>
        </pc:spChg>
        <pc:spChg chg="mod">
          <ac:chgData name="Mulong Luo" userId="8653f7d4-99b5-4e6b-8296-b41071e93716" providerId="ADAL" clId="{209F9018-78C2-9941-B9EB-06CA4B9B95F3}" dt="2023-02-23T20:18:45.559" v="1126" actId="1076"/>
          <ac:spMkLst>
            <pc:docMk/>
            <pc:sldMk cId="1853444922" sldId="465"/>
            <ac:spMk id="67" creationId="{427B4410-3187-5C71-1ED0-D08919F9BFF7}"/>
          </ac:spMkLst>
        </pc:spChg>
        <pc:spChg chg="mod">
          <ac:chgData name="Mulong Luo" userId="8653f7d4-99b5-4e6b-8296-b41071e93716" providerId="ADAL" clId="{209F9018-78C2-9941-B9EB-06CA4B9B95F3}" dt="2023-02-23T20:18:45.559" v="1126" actId="1076"/>
          <ac:spMkLst>
            <pc:docMk/>
            <pc:sldMk cId="1853444922" sldId="465"/>
            <ac:spMk id="68" creationId="{6347CEC6-30E2-D2D4-95D2-C3D6E5B59DB3}"/>
          </ac:spMkLst>
        </pc:spChg>
        <pc:spChg chg="mod">
          <ac:chgData name="Mulong Luo" userId="8653f7d4-99b5-4e6b-8296-b41071e93716" providerId="ADAL" clId="{209F9018-78C2-9941-B9EB-06CA4B9B95F3}" dt="2023-02-23T20:18:45.559" v="1126" actId="1076"/>
          <ac:spMkLst>
            <pc:docMk/>
            <pc:sldMk cId="1853444922" sldId="465"/>
            <ac:spMk id="69" creationId="{CB074F64-F267-8B87-5EE9-82706E506210}"/>
          </ac:spMkLst>
        </pc:spChg>
        <pc:spChg chg="mod">
          <ac:chgData name="Mulong Luo" userId="8653f7d4-99b5-4e6b-8296-b41071e93716" providerId="ADAL" clId="{209F9018-78C2-9941-B9EB-06CA4B9B95F3}" dt="2023-02-23T20:18:45.559" v="1126" actId="1076"/>
          <ac:spMkLst>
            <pc:docMk/>
            <pc:sldMk cId="1853444922" sldId="465"/>
            <ac:spMk id="70" creationId="{6D2F9F4D-F596-4629-38EE-4944B277EC51}"/>
          </ac:spMkLst>
        </pc:spChg>
        <pc:spChg chg="mod">
          <ac:chgData name="Mulong Luo" userId="8653f7d4-99b5-4e6b-8296-b41071e93716" providerId="ADAL" clId="{209F9018-78C2-9941-B9EB-06CA4B9B95F3}" dt="2023-02-23T20:18:45.559" v="1126" actId="1076"/>
          <ac:spMkLst>
            <pc:docMk/>
            <pc:sldMk cId="1853444922" sldId="465"/>
            <ac:spMk id="71" creationId="{362F691B-1859-42D8-0BEB-D7E3368CBA02}"/>
          </ac:spMkLst>
        </pc:spChg>
        <pc:spChg chg="mod">
          <ac:chgData name="Mulong Luo" userId="8653f7d4-99b5-4e6b-8296-b41071e93716" providerId="ADAL" clId="{209F9018-78C2-9941-B9EB-06CA4B9B95F3}" dt="2023-02-23T20:18:45.559" v="1126" actId="1076"/>
          <ac:spMkLst>
            <pc:docMk/>
            <pc:sldMk cId="1853444922" sldId="465"/>
            <ac:spMk id="73" creationId="{FF126019-0B7C-B0E7-8F7E-52F23EB624D2}"/>
          </ac:spMkLst>
        </pc:spChg>
        <pc:spChg chg="mod">
          <ac:chgData name="Mulong Luo" userId="8653f7d4-99b5-4e6b-8296-b41071e93716" providerId="ADAL" clId="{209F9018-78C2-9941-B9EB-06CA4B9B95F3}" dt="2023-02-23T20:18:45.559" v="1126" actId="1076"/>
          <ac:spMkLst>
            <pc:docMk/>
            <pc:sldMk cId="1853444922" sldId="465"/>
            <ac:spMk id="74" creationId="{7A71CA4C-143C-C096-7773-DA33D6FC4D90}"/>
          </ac:spMkLst>
        </pc:spChg>
        <pc:spChg chg="mod">
          <ac:chgData name="Mulong Luo" userId="8653f7d4-99b5-4e6b-8296-b41071e93716" providerId="ADAL" clId="{209F9018-78C2-9941-B9EB-06CA4B9B95F3}" dt="2023-02-23T20:18:45.559" v="1126" actId="1076"/>
          <ac:spMkLst>
            <pc:docMk/>
            <pc:sldMk cId="1853444922" sldId="465"/>
            <ac:spMk id="75" creationId="{6907D38E-0903-43CC-60AA-8C8F5827ED8B}"/>
          </ac:spMkLst>
        </pc:spChg>
        <pc:spChg chg="mod">
          <ac:chgData name="Mulong Luo" userId="8653f7d4-99b5-4e6b-8296-b41071e93716" providerId="ADAL" clId="{209F9018-78C2-9941-B9EB-06CA4B9B95F3}" dt="2023-02-23T20:18:45.559" v="1126" actId="1076"/>
          <ac:spMkLst>
            <pc:docMk/>
            <pc:sldMk cId="1853444922" sldId="465"/>
            <ac:spMk id="76" creationId="{1F6414B0-40F3-C873-8989-A4A737E46F7C}"/>
          </ac:spMkLst>
        </pc:spChg>
        <pc:spChg chg="mod">
          <ac:chgData name="Mulong Luo" userId="8653f7d4-99b5-4e6b-8296-b41071e93716" providerId="ADAL" clId="{209F9018-78C2-9941-B9EB-06CA4B9B95F3}" dt="2023-02-23T20:18:45.559" v="1126" actId="1076"/>
          <ac:spMkLst>
            <pc:docMk/>
            <pc:sldMk cId="1853444922" sldId="465"/>
            <ac:spMk id="77" creationId="{DC0BE3CA-1556-6C2F-EA30-6BC233F5F5B7}"/>
          </ac:spMkLst>
        </pc:spChg>
        <pc:spChg chg="mod">
          <ac:chgData name="Mulong Luo" userId="8653f7d4-99b5-4e6b-8296-b41071e93716" providerId="ADAL" clId="{209F9018-78C2-9941-B9EB-06CA4B9B95F3}" dt="2023-02-23T20:18:45.559" v="1126" actId="1076"/>
          <ac:spMkLst>
            <pc:docMk/>
            <pc:sldMk cId="1853444922" sldId="465"/>
            <ac:spMk id="78" creationId="{651FF88A-F2BB-E1C4-D316-91268C4C05ED}"/>
          </ac:spMkLst>
        </pc:spChg>
        <pc:spChg chg="mod">
          <ac:chgData name="Mulong Luo" userId="8653f7d4-99b5-4e6b-8296-b41071e93716" providerId="ADAL" clId="{209F9018-78C2-9941-B9EB-06CA4B9B95F3}" dt="2023-02-23T20:18:45.559" v="1126" actId="1076"/>
          <ac:spMkLst>
            <pc:docMk/>
            <pc:sldMk cId="1853444922" sldId="465"/>
            <ac:spMk id="79" creationId="{495ACCD6-B038-741D-E93B-FB75D7BBA291}"/>
          </ac:spMkLst>
        </pc:spChg>
        <pc:spChg chg="mod">
          <ac:chgData name="Mulong Luo" userId="8653f7d4-99b5-4e6b-8296-b41071e93716" providerId="ADAL" clId="{209F9018-78C2-9941-B9EB-06CA4B9B95F3}" dt="2023-02-23T20:18:45.559" v="1126" actId="1076"/>
          <ac:spMkLst>
            <pc:docMk/>
            <pc:sldMk cId="1853444922" sldId="465"/>
            <ac:spMk id="80" creationId="{8E0F7E90-A9EF-7022-0DE7-971AEAE88E5E}"/>
          </ac:spMkLst>
        </pc:spChg>
        <pc:spChg chg="mod">
          <ac:chgData name="Mulong Luo" userId="8653f7d4-99b5-4e6b-8296-b41071e93716" providerId="ADAL" clId="{209F9018-78C2-9941-B9EB-06CA4B9B95F3}" dt="2023-02-23T20:18:45.559" v="1126" actId="1076"/>
          <ac:spMkLst>
            <pc:docMk/>
            <pc:sldMk cId="1853444922" sldId="465"/>
            <ac:spMk id="81" creationId="{533265E5-8D86-398F-D0C2-8543F857C1F0}"/>
          </ac:spMkLst>
        </pc:spChg>
        <pc:spChg chg="mod">
          <ac:chgData name="Mulong Luo" userId="8653f7d4-99b5-4e6b-8296-b41071e93716" providerId="ADAL" clId="{209F9018-78C2-9941-B9EB-06CA4B9B95F3}" dt="2023-02-23T20:18:45.559" v="1126" actId="1076"/>
          <ac:spMkLst>
            <pc:docMk/>
            <pc:sldMk cId="1853444922" sldId="465"/>
            <ac:spMk id="82" creationId="{60AD4E6F-086B-A870-2327-C60B27742C52}"/>
          </ac:spMkLst>
        </pc:spChg>
        <pc:spChg chg="mod">
          <ac:chgData name="Mulong Luo" userId="8653f7d4-99b5-4e6b-8296-b41071e93716" providerId="ADAL" clId="{209F9018-78C2-9941-B9EB-06CA4B9B95F3}" dt="2023-02-23T20:18:45.559" v="1126" actId="1076"/>
          <ac:spMkLst>
            <pc:docMk/>
            <pc:sldMk cId="1853444922" sldId="465"/>
            <ac:spMk id="84" creationId="{84028882-8EDA-4A8D-483E-89E732BAB912}"/>
          </ac:spMkLst>
        </pc:spChg>
        <pc:spChg chg="mod">
          <ac:chgData name="Mulong Luo" userId="8653f7d4-99b5-4e6b-8296-b41071e93716" providerId="ADAL" clId="{209F9018-78C2-9941-B9EB-06CA4B9B95F3}" dt="2023-02-23T20:18:45.559" v="1126" actId="1076"/>
          <ac:spMkLst>
            <pc:docMk/>
            <pc:sldMk cId="1853444922" sldId="465"/>
            <ac:spMk id="85" creationId="{A66EE516-4C99-EB0A-6383-0B7E979FCA9A}"/>
          </ac:spMkLst>
        </pc:spChg>
        <pc:spChg chg="mod">
          <ac:chgData name="Mulong Luo" userId="8653f7d4-99b5-4e6b-8296-b41071e93716" providerId="ADAL" clId="{209F9018-78C2-9941-B9EB-06CA4B9B95F3}" dt="2023-02-23T20:18:45.559" v="1126" actId="1076"/>
          <ac:spMkLst>
            <pc:docMk/>
            <pc:sldMk cId="1853444922" sldId="465"/>
            <ac:spMk id="86" creationId="{54E7A211-DB98-C49F-B7EA-CB9E9F62B5B2}"/>
          </ac:spMkLst>
        </pc:spChg>
        <pc:spChg chg="mod">
          <ac:chgData name="Mulong Luo" userId="8653f7d4-99b5-4e6b-8296-b41071e93716" providerId="ADAL" clId="{209F9018-78C2-9941-B9EB-06CA4B9B95F3}" dt="2023-02-23T20:18:45.559" v="1126" actId="1076"/>
          <ac:spMkLst>
            <pc:docMk/>
            <pc:sldMk cId="1853444922" sldId="465"/>
            <ac:spMk id="88" creationId="{50C008A1-DB5D-81DE-2BED-D65B7818EE0D}"/>
          </ac:spMkLst>
        </pc:spChg>
        <pc:spChg chg="mod">
          <ac:chgData name="Mulong Luo" userId="8653f7d4-99b5-4e6b-8296-b41071e93716" providerId="ADAL" clId="{209F9018-78C2-9941-B9EB-06CA4B9B95F3}" dt="2023-02-23T20:18:45.559" v="1126" actId="1076"/>
          <ac:spMkLst>
            <pc:docMk/>
            <pc:sldMk cId="1853444922" sldId="465"/>
            <ac:spMk id="89" creationId="{C2D31017-9FEE-DCBB-9FFD-403BBCF627FD}"/>
          </ac:spMkLst>
        </pc:spChg>
        <pc:spChg chg="mod">
          <ac:chgData name="Mulong Luo" userId="8653f7d4-99b5-4e6b-8296-b41071e93716" providerId="ADAL" clId="{209F9018-78C2-9941-B9EB-06CA4B9B95F3}" dt="2023-02-23T20:18:45.559" v="1126" actId="1076"/>
          <ac:spMkLst>
            <pc:docMk/>
            <pc:sldMk cId="1853444922" sldId="465"/>
            <ac:spMk id="90" creationId="{3B83224A-CB98-CA1E-00AD-91363487EFF6}"/>
          </ac:spMkLst>
        </pc:spChg>
        <pc:spChg chg="mod">
          <ac:chgData name="Mulong Luo" userId="8653f7d4-99b5-4e6b-8296-b41071e93716" providerId="ADAL" clId="{209F9018-78C2-9941-B9EB-06CA4B9B95F3}" dt="2023-02-23T20:18:49.403" v="1127" actId="1076"/>
          <ac:spMkLst>
            <pc:docMk/>
            <pc:sldMk cId="1853444922" sldId="465"/>
            <ac:spMk id="93" creationId="{7E598DA5-E95C-C727-5F1F-CF2F3EEF847E}"/>
          </ac:spMkLst>
        </pc:spChg>
        <pc:spChg chg="add del mod">
          <ac:chgData name="Mulong Luo" userId="8653f7d4-99b5-4e6b-8296-b41071e93716" providerId="ADAL" clId="{209F9018-78C2-9941-B9EB-06CA4B9B95F3}" dt="2023-02-23T21:33:44.186" v="1772"/>
          <ac:spMkLst>
            <pc:docMk/>
            <pc:sldMk cId="1853444922" sldId="465"/>
            <ac:spMk id="96" creationId="{F66A0A05-619B-AA92-52C4-5A8D17BF3C84}"/>
          </ac:spMkLst>
        </pc:spChg>
        <pc:spChg chg="add del mod">
          <ac:chgData name="Mulong Luo" userId="8653f7d4-99b5-4e6b-8296-b41071e93716" providerId="ADAL" clId="{209F9018-78C2-9941-B9EB-06CA4B9B95F3}" dt="2023-02-23T21:34:12.433" v="1774"/>
          <ac:spMkLst>
            <pc:docMk/>
            <pc:sldMk cId="1853444922" sldId="465"/>
            <ac:spMk id="97" creationId="{EA854703-0055-5A3F-A1E5-5F16D8638A55}"/>
          </ac:spMkLst>
        </pc:spChg>
        <pc:spChg chg="add del mod">
          <ac:chgData name="Mulong Luo" userId="8653f7d4-99b5-4e6b-8296-b41071e93716" providerId="ADAL" clId="{209F9018-78C2-9941-B9EB-06CA4B9B95F3}" dt="2023-02-23T21:34:29.843" v="1780" actId="478"/>
          <ac:spMkLst>
            <pc:docMk/>
            <pc:sldMk cId="1853444922" sldId="465"/>
            <ac:spMk id="98" creationId="{F8987A68-70BF-7134-D470-87B6C5B30599}"/>
          </ac:spMkLst>
        </pc:spChg>
        <pc:picChg chg="del">
          <ac:chgData name="Mulong Luo" userId="8653f7d4-99b5-4e6b-8296-b41071e93716" providerId="ADAL" clId="{209F9018-78C2-9941-B9EB-06CA4B9B95F3}" dt="2023-02-17T03:07:13.021" v="8"/>
          <ac:picMkLst>
            <pc:docMk/>
            <pc:sldMk cId="1853444922" sldId="465"/>
            <ac:picMk id="72" creationId="{1D2B9060-06B5-BDD7-08DC-8CC38E0F2E7C}"/>
          </ac:picMkLst>
        </pc:picChg>
        <pc:cxnChg chg="mod">
          <ac:chgData name="Mulong Luo" userId="8653f7d4-99b5-4e6b-8296-b41071e93716" providerId="ADAL" clId="{209F9018-78C2-9941-B9EB-06CA4B9B95F3}" dt="2023-02-23T20:18:45.559" v="1126" actId="1076"/>
          <ac:cxnSpMkLst>
            <pc:docMk/>
            <pc:sldMk cId="1853444922" sldId="465"/>
            <ac:cxnSpMk id="28" creationId="{C3559CD6-A3DA-39D2-1ADA-B7E78B14883F}"/>
          </ac:cxnSpMkLst>
        </pc:cxnChg>
        <pc:cxnChg chg="mod">
          <ac:chgData name="Mulong Luo" userId="8653f7d4-99b5-4e6b-8296-b41071e93716" providerId="ADAL" clId="{209F9018-78C2-9941-B9EB-06CA4B9B95F3}" dt="2023-02-23T20:18:45.559" v="1126" actId="1076"/>
          <ac:cxnSpMkLst>
            <pc:docMk/>
            <pc:sldMk cId="1853444922" sldId="465"/>
            <ac:cxnSpMk id="29" creationId="{6883FAE8-8F8E-FBB8-2DC8-5B4A512DE239}"/>
          </ac:cxnSpMkLst>
        </pc:cxnChg>
        <pc:cxnChg chg="mod">
          <ac:chgData name="Mulong Luo" userId="8653f7d4-99b5-4e6b-8296-b41071e93716" providerId="ADAL" clId="{209F9018-78C2-9941-B9EB-06CA4B9B95F3}" dt="2023-02-23T20:18:45.559" v="1126" actId="1076"/>
          <ac:cxnSpMkLst>
            <pc:docMk/>
            <pc:sldMk cId="1853444922" sldId="465"/>
            <ac:cxnSpMk id="87" creationId="{A15C2043-5D1C-CDE0-FF39-194C4155673A}"/>
          </ac:cxnSpMkLst>
        </pc:cxnChg>
        <pc:cxnChg chg="mod">
          <ac:chgData name="Mulong Luo" userId="8653f7d4-99b5-4e6b-8296-b41071e93716" providerId="ADAL" clId="{209F9018-78C2-9941-B9EB-06CA4B9B95F3}" dt="2023-02-23T20:18:55.336" v="1129" actId="14100"/>
          <ac:cxnSpMkLst>
            <pc:docMk/>
            <pc:sldMk cId="1853444922" sldId="465"/>
            <ac:cxnSpMk id="91" creationId="{B7E5447A-0E4E-3239-7A12-C5A9EB7FDFDD}"/>
          </ac:cxnSpMkLst>
        </pc:cxnChg>
        <pc:extLst>
          <p:ext xmlns:p="http://schemas.openxmlformats.org/presentationml/2006/main" uri="{D6D511B9-2390-475A-947B-AFAB55BFBCF1}">
            <pc226:cmChg xmlns:pc226="http://schemas.microsoft.com/office/powerpoint/2022/06/main/command" chg="mod">
              <pc226:chgData name="Mulong Luo" userId="8653f7d4-99b5-4e6b-8296-b41071e93716" providerId="ADAL" clId="{209F9018-78C2-9941-B9EB-06CA4B9B95F3}" dt="2023-02-23T20:23:54.648" v="1162" actId="20577"/>
              <pc2:cmMkLst xmlns:pc2="http://schemas.microsoft.com/office/powerpoint/2019/9/main/command">
                <pc:docMk/>
                <pc:sldMk cId="1853444922" sldId="465"/>
                <pc2:cmMk id="{95662624-677D-A542-BA63-1FF2AD8F73D3}"/>
              </pc2:cmMkLst>
            </pc226:cmChg>
            <pc226:cmChg xmlns:pc226="http://schemas.microsoft.com/office/powerpoint/2022/06/main/command" chg="mod">
              <pc226:chgData name="Mulong Luo" userId="8653f7d4-99b5-4e6b-8296-b41071e93716" providerId="ADAL" clId="{209F9018-78C2-9941-B9EB-06CA4B9B95F3}" dt="2023-02-24T01:51:24.075" v="3260" actId="20577"/>
              <pc2:cmMkLst xmlns:pc2="http://schemas.microsoft.com/office/powerpoint/2019/9/main/command">
                <pc:docMk/>
                <pc:sldMk cId="1853444922" sldId="465"/>
                <pc2:cmMk id="{A4CD9D3A-6BD5-0344-BE44-3EAA5CADD464}"/>
              </pc2:cmMkLst>
            </pc226:cmChg>
            <pc226:cmChg xmlns:pc226="http://schemas.microsoft.com/office/powerpoint/2022/06/main/command" chg="mod">
              <pc226:chgData name="Mulong Luo" userId="8653f7d4-99b5-4e6b-8296-b41071e93716" providerId="ADAL" clId="{209F9018-78C2-9941-B9EB-06CA4B9B95F3}" dt="2023-02-24T01:51:24.075" v="3260" actId="20577"/>
              <pc2:cmMkLst xmlns:pc2="http://schemas.microsoft.com/office/powerpoint/2019/9/main/command">
                <pc:docMk/>
                <pc:sldMk cId="1853444922" sldId="465"/>
                <pc2:cmMk id="{78A22FE4-0C5F-294B-8F04-9D955EBA7293}"/>
              </pc2:cmMkLst>
            </pc226:cmChg>
          </p:ext>
        </pc:extLst>
      </pc:sldChg>
      <pc:sldChg chg="modTransition">
        <pc:chgData name="Mulong Luo" userId="8653f7d4-99b5-4e6b-8296-b41071e93716" providerId="ADAL" clId="{209F9018-78C2-9941-B9EB-06CA4B9B95F3}" dt="2023-02-17T03:07:15.184" v="9"/>
        <pc:sldMkLst>
          <pc:docMk/>
          <pc:sldMk cId="1747698318" sldId="466"/>
        </pc:sldMkLst>
      </pc:sldChg>
      <pc:sldChg chg="addSp delSp modSp mod modTransition modAnim modNotesTx">
        <pc:chgData name="Mulong Luo" userId="8653f7d4-99b5-4e6b-8296-b41071e93716" providerId="ADAL" clId="{209F9018-78C2-9941-B9EB-06CA4B9B95F3}" dt="2023-02-25T02:26:54.940" v="7901"/>
        <pc:sldMkLst>
          <pc:docMk/>
          <pc:sldMk cId="3453288599" sldId="467"/>
        </pc:sldMkLst>
        <pc:spChg chg="mod">
          <ac:chgData name="Mulong Luo" userId="8653f7d4-99b5-4e6b-8296-b41071e93716" providerId="ADAL" clId="{209F9018-78C2-9941-B9EB-06CA4B9B95F3}" dt="2023-02-25T02:24:12.173" v="7861" actId="20577"/>
          <ac:spMkLst>
            <pc:docMk/>
            <pc:sldMk cId="3453288599" sldId="467"/>
            <ac:spMk id="2" creationId="{9A34B8D6-C421-85D1-5904-13C2489CF92D}"/>
          </ac:spMkLst>
        </pc:spChg>
        <pc:spChg chg="mod">
          <ac:chgData name="Mulong Luo" userId="8653f7d4-99b5-4e6b-8296-b41071e93716" providerId="ADAL" clId="{209F9018-78C2-9941-B9EB-06CA4B9B95F3}" dt="2023-02-24T20:36:57.149" v="7653" actId="1076"/>
          <ac:spMkLst>
            <pc:docMk/>
            <pc:sldMk cId="3453288599" sldId="467"/>
            <ac:spMk id="4" creationId="{3E6F6B5E-9392-02AB-8C8D-71E94C94CB18}"/>
          </ac:spMkLst>
        </pc:spChg>
        <pc:spChg chg="mod">
          <ac:chgData name="Mulong Luo" userId="8653f7d4-99b5-4e6b-8296-b41071e93716" providerId="ADAL" clId="{209F9018-78C2-9941-B9EB-06CA4B9B95F3}" dt="2023-02-24T20:36:57.149" v="7653" actId="1076"/>
          <ac:spMkLst>
            <pc:docMk/>
            <pc:sldMk cId="3453288599" sldId="467"/>
            <ac:spMk id="5" creationId="{F9D4A566-7F91-73E9-FBAF-989F35ED556F}"/>
          </ac:spMkLst>
        </pc:spChg>
        <pc:spChg chg="mod">
          <ac:chgData name="Mulong Luo" userId="8653f7d4-99b5-4e6b-8296-b41071e93716" providerId="ADAL" clId="{209F9018-78C2-9941-B9EB-06CA4B9B95F3}" dt="2023-02-24T20:36:57.149" v="7653" actId="1076"/>
          <ac:spMkLst>
            <pc:docMk/>
            <pc:sldMk cId="3453288599" sldId="467"/>
            <ac:spMk id="9" creationId="{47BD8EC1-AF26-7322-E81E-750712C39F63}"/>
          </ac:spMkLst>
        </pc:spChg>
        <pc:spChg chg="mod">
          <ac:chgData name="Mulong Luo" userId="8653f7d4-99b5-4e6b-8296-b41071e93716" providerId="ADAL" clId="{209F9018-78C2-9941-B9EB-06CA4B9B95F3}" dt="2023-02-24T20:36:57.149" v="7653" actId="1076"/>
          <ac:spMkLst>
            <pc:docMk/>
            <pc:sldMk cId="3453288599" sldId="467"/>
            <ac:spMk id="13" creationId="{BE5B38D3-ADA5-BD95-DE0D-77433A9BB46D}"/>
          </ac:spMkLst>
        </pc:spChg>
        <pc:spChg chg="mod">
          <ac:chgData name="Mulong Luo" userId="8653f7d4-99b5-4e6b-8296-b41071e93716" providerId="ADAL" clId="{209F9018-78C2-9941-B9EB-06CA4B9B95F3}" dt="2023-02-24T20:36:57.149" v="7653" actId="1076"/>
          <ac:spMkLst>
            <pc:docMk/>
            <pc:sldMk cId="3453288599" sldId="467"/>
            <ac:spMk id="17" creationId="{E6E6F3CB-A69E-27DC-5F5F-A7896761A30C}"/>
          </ac:spMkLst>
        </pc:spChg>
        <pc:spChg chg="mod">
          <ac:chgData name="Mulong Luo" userId="8653f7d4-99b5-4e6b-8296-b41071e93716" providerId="ADAL" clId="{209F9018-78C2-9941-B9EB-06CA4B9B95F3}" dt="2023-02-24T20:36:57.149" v="7653" actId="1076"/>
          <ac:spMkLst>
            <pc:docMk/>
            <pc:sldMk cId="3453288599" sldId="467"/>
            <ac:spMk id="18" creationId="{24A374F0-BBE9-4226-4C27-37A97128EC3D}"/>
          </ac:spMkLst>
        </pc:spChg>
        <pc:spChg chg="mod">
          <ac:chgData name="Mulong Luo" userId="8653f7d4-99b5-4e6b-8296-b41071e93716" providerId="ADAL" clId="{209F9018-78C2-9941-B9EB-06CA4B9B95F3}" dt="2023-02-25T02:26:04.939" v="7896" actId="14100"/>
          <ac:spMkLst>
            <pc:docMk/>
            <pc:sldMk cId="3453288599" sldId="467"/>
            <ac:spMk id="19" creationId="{9883CFD4-088B-9E90-A590-111AC81A4399}"/>
          </ac:spMkLst>
        </pc:spChg>
        <pc:spChg chg="add mod">
          <ac:chgData name="Mulong Luo" userId="8653f7d4-99b5-4e6b-8296-b41071e93716" providerId="ADAL" clId="{209F9018-78C2-9941-B9EB-06CA4B9B95F3}" dt="2023-02-25T02:25:20.382" v="7894" actId="14100"/>
          <ac:spMkLst>
            <pc:docMk/>
            <pc:sldMk cId="3453288599" sldId="467"/>
            <ac:spMk id="25" creationId="{9E89D44A-B571-A533-9A78-1FA3FF58A3F1}"/>
          </ac:spMkLst>
        </pc:spChg>
        <pc:picChg chg="del">
          <ac:chgData name="Mulong Luo" userId="8653f7d4-99b5-4e6b-8296-b41071e93716" providerId="ADAL" clId="{209F9018-78C2-9941-B9EB-06CA4B9B95F3}" dt="2023-02-17T03:07:13.021" v="8"/>
          <ac:picMkLst>
            <pc:docMk/>
            <pc:sldMk cId="3453288599" sldId="467"/>
            <ac:picMk id="20" creationId="{0028AC83-07CB-7282-4DE1-776B82C9BB57}"/>
          </ac:picMkLst>
        </pc:picChg>
        <pc:cxnChg chg="mod">
          <ac:chgData name="Mulong Luo" userId="8653f7d4-99b5-4e6b-8296-b41071e93716" providerId="ADAL" clId="{209F9018-78C2-9941-B9EB-06CA4B9B95F3}" dt="2023-02-24T20:36:57.149" v="7653" actId="1076"/>
          <ac:cxnSpMkLst>
            <pc:docMk/>
            <pc:sldMk cId="3453288599" sldId="467"/>
            <ac:cxnSpMk id="6" creationId="{45FAC328-560E-5390-AF56-AB7D37018F1E}"/>
          </ac:cxnSpMkLst>
        </pc:cxnChg>
        <pc:cxnChg chg="mod">
          <ac:chgData name="Mulong Luo" userId="8653f7d4-99b5-4e6b-8296-b41071e93716" providerId="ADAL" clId="{209F9018-78C2-9941-B9EB-06CA4B9B95F3}" dt="2023-02-24T20:36:57.149" v="7653" actId="1076"/>
          <ac:cxnSpMkLst>
            <pc:docMk/>
            <pc:sldMk cId="3453288599" sldId="467"/>
            <ac:cxnSpMk id="7" creationId="{00881EB6-07DD-5489-2FB6-2ADCB115AF7D}"/>
          </ac:cxnSpMkLst>
        </pc:cxnChg>
        <pc:cxnChg chg="mod">
          <ac:chgData name="Mulong Luo" userId="8653f7d4-99b5-4e6b-8296-b41071e93716" providerId="ADAL" clId="{209F9018-78C2-9941-B9EB-06CA4B9B95F3}" dt="2023-02-24T20:36:57.149" v="7653" actId="1076"/>
          <ac:cxnSpMkLst>
            <pc:docMk/>
            <pc:sldMk cId="3453288599" sldId="467"/>
            <ac:cxnSpMk id="8" creationId="{0082A21E-7EDF-DB7A-4EBD-E395A6571908}"/>
          </ac:cxnSpMkLst>
        </pc:cxnChg>
        <pc:cxnChg chg="mod">
          <ac:chgData name="Mulong Luo" userId="8653f7d4-99b5-4e6b-8296-b41071e93716" providerId="ADAL" clId="{209F9018-78C2-9941-B9EB-06CA4B9B95F3}" dt="2023-02-24T20:36:57.149" v="7653" actId="1076"/>
          <ac:cxnSpMkLst>
            <pc:docMk/>
            <pc:sldMk cId="3453288599" sldId="467"/>
            <ac:cxnSpMk id="10" creationId="{8DBAED31-4A57-F178-7C90-E15E2C0A6E30}"/>
          </ac:cxnSpMkLst>
        </pc:cxnChg>
        <pc:cxnChg chg="mod">
          <ac:chgData name="Mulong Luo" userId="8653f7d4-99b5-4e6b-8296-b41071e93716" providerId="ADAL" clId="{209F9018-78C2-9941-B9EB-06CA4B9B95F3}" dt="2023-02-24T20:36:57.149" v="7653" actId="1076"/>
          <ac:cxnSpMkLst>
            <pc:docMk/>
            <pc:sldMk cId="3453288599" sldId="467"/>
            <ac:cxnSpMk id="11" creationId="{D8FEE294-4B2C-8C8E-DAB5-1E88FCB3A69B}"/>
          </ac:cxnSpMkLst>
        </pc:cxnChg>
        <pc:cxnChg chg="mod">
          <ac:chgData name="Mulong Luo" userId="8653f7d4-99b5-4e6b-8296-b41071e93716" providerId="ADAL" clId="{209F9018-78C2-9941-B9EB-06CA4B9B95F3}" dt="2023-02-24T20:36:57.149" v="7653" actId="1076"/>
          <ac:cxnSpMkLst>
            <pc:docMk/>
            <pc:sldMk cId="3453288599" sldId="467"/>
            <ac:cxnSpMk id="12" creationId="{3D9439D6-CD30-D2E9-EFDE-1CD523C34CB5}"/>
          </ac:cxnSpMkLst>
        </pc:cxnChg>
        <pc:cxnChg chg="mod">
          <ac:chgData name="Mulong Luo" userId="8653f7d4-99b5-4e6b-8296-b41071e93716" providerId="ADAL" clId="{209F9018-78C2-9941-B9EB-06CA4B9B95F3}" dt="2023-02-24T20:36:57.149" v="7653" actId="1076"/>
          <ac:cxnSpMkLst>
            <pc:docMk/>
            <pc:sldMk cId="3453288599" sldId="467"/>
            <ac:cxnSpMk id="14" creationId="{9F0095FB-CAA5-963C-C274-FE9E1EF58BC2}"/>
          </ac:cxnSpMkLst>
        </pc:cxnChg>
        <pc:cxnChg chg="mod">
          <ac:chgData name="Mulong Luo" userId="8653f7d4-99b5-4e6b-8296-b41071e93716" providerId="ADAL" clId="{209F9018-78C2-9941-B9EB-06CA4B9B95F3}" dt="2023-02-24T20:36:57.149" v="7653" actId="1076"/>
          <ac:cxnSpMkLst>
            <pc:docMk/>
            <pc:sldMk cId="3453288599" sldId="467"/>
            <ac:cxnSpMk id="15" creationId="{C5DAC1D1-23B8-CD6E-BEFF-EBEE5B59D7C4}"/>
          </ac:cxnSpMkLst>
        </pc:cxnChg>
        <pc:cxnChg chg="mod">
          <ac:chgData name="Mulong Luo" userId="8653f7d4-99b5-4e6b-8296-b41071e93716" providerId="ADAL" clId="{209F9018-78C2-9941-B9EB-06CA4B9B95F3}" dt="2023-02-24T20:36:57.149" v="7653" actId="1076"/>
          <ac:cxnSpMkLst>
            <pc:docMk/>
            <pc:sldMk cId="3453288599" sldId="467"/>
            <ac:cxnSpMk id="16" creationId="{6B1E3D9E-A2A2-01D6-363D-1216ADE6CF5A}"/>
          </ac:cxnSpMkLst>
        </pc:cxnChg>
        <pc:cxnChg chg="add mod">
          <ac:chgData name="Mulong Luo" userId="8653f7d4-99b5-4e6b-8296-b41071e93716" providerId="ADAL" clId="{209F9018-78C2-9941-B9EB-06CA4B9B95F3}" dt="2023-02-25T02:25:44.522" v="7895" actId="692"/>
          <ac:cxnSpMkLst>
            <pc:docMk/>
            <pc:sldMk cId="3453288599" sldId="467"/>
            <ac:cxnSpMk id="20" creationId="{5D38F064-E810-3401-A38C-3C7798722643}"/>
          </ac:cxnSpMkLst>
        </pc:cxnChg>
        <pc:cxnChg chg="add mod">
          <ac:chgData name="Mulong Luo" userId="8653f7d4-99b5-4e6b-8296-b41071e93716" providerId="ADAL" clId="{209F9018-78C2-9941-B9EB-06CA4B9B95F3}" dt="2023-02-25T02:25:44.522" v="7895" actId="692"/>
          <ac:cxnSpMkLst>
            <pc:docMk/>
            <pc:sldMk cId="3453288599" sldId="467"/>
            <ac:cxnSpMk id="22" creationId="{45B6ACC3-AB37-89C0-F090-35038D82E265}"/>
          </ac:cxnSpMkLst>
        </pc:cxnChg>
      </pc:sldChg>
      <pc:sldChg chg="delSp modSp del mod modTransition modAnim">
        <pc:chgData name="Mulong Luo" userId="8653f7d4-99b5-4e6b-8296-b41071e93716" providerId="ADAL" clId="{209F9018-78C2-9941-B9EB-06CA4B9B95F3}" dt="2023-02-23T20:34:08.535" v="1329" actId="2696"/>
        <pc:sldMkLst>
          <pc:docMk/>
          <pc:sldMk cId="277895149" sldId="469"/>
        </pc:sldMkLst>
        <pc:spChg chg="mod">
          <ac:chgData name="Mulong Luo" userId="8653f7d4-99b5-4e6b-8296-b41071e93716" providerId="ADAL" clId="{209F9018-78C2-9941-B9EB-06CA4B9B95F3}" dt="2023-02-23T19:20:27.946" v="551" actId="14100"/>
          <ac:spMkLst>
            <pc:docMk/>
            <pc:sldMk cId="277895149" sldId="469"/>
            <ac:spMk id="2" creationId="{36229F3B-D2CD-8BF4-08E4-8E54EE4074D1}"/>
          </ac:spMkLst>
        </pc:spChg>
        <pc:spChg chg="mod">
          <ac:chgData name="Mulong Luo" userId="8653f7d4-99b5-4e6b-8296-b41071e93716" providerId="ADAL" clId="{209F9018-78C2-9941-B9EB-06CA4B9B95F3}" dt="2023-02-23T20:25:26.342" v="1193" actId="20577"/>
          <ac:spMkLst>
            <pc:docMk/>
            <pc:sldMk cId="277895149" sldId="469"/>
            <ac:spMk id="3" creationId="{71028648-19AC-A7E7-F964-A06231575583}"/>
          </ac:spMkLst>
        </pc:spChg>
        <pc:spChg chg="mod">
          <ac:chgData name="Mulong Luo" userId="8653f7d4-99b5-4e6b-8296-b41071e93716" providerId="ADAL" clId="{209F9018-78C2-9941-B9EB-06CA4B9B95F3}" dt="2023-02-23T20:25:44.633" v="1196" actId="20577"/>
          <ac:spMkLst>
            <pc:docMk/>
            <pc:sldMk cId="277895149" sldId="469"/>
            <ac:spMk id="95" creationId="{C48BD167-93BD-7AB4-6CE5-AEC56ABD5B9A}"/>
          </ac:spMkLst>
        </pc:spChg>
        <pc:spChg chg="mod">
          <ac:chgData name="Mulong Luo" userId="8653f7d4-99b5-4e6b-8296-b41071e93716" providerId="ADAL" clId="{209F9018-78C2-9941-B9EB-06CA4B9B95F3}" dt="2023-02-23T20:25:48.097" v="1199" actId="20577"/>
          <ac:spMkLst>
            <pc:docMk/>
            <pc:sldMk cId="277895149" sldId="469"/>
            <ac:spMk id="99" creationId="{B1572102-F686-E287-ABEB-2100F2D0BD2B}"/>
          </ac:spMkLst>
        </pc:spChg>
        <pc:spChg chg="mod">
          <ac:chgData name="Mulong Luo" userId="8653f7d4-99b5-4e6b-8296-b41071e93716" providerId="ADAL" clId="{209F9018-78C2-9941-B9EB-06CA4B9B95F3}" dt="2023-02-23T20:25:50.908" v="1202" actId="20577"/>
          <ac:spMkLst>
            <pc:docMk/>
            <pc:sldMk cId="277895149" sldId="469"/>
            <ac:spMk id="103" creationId="{D417AB34-7BCF-04FB-5A57-C5789D6EF442}"/>
          </ac:spMkLst>
        </pc:spChg>
        <pc:picChg chg="del">
          <ac:chgData name="Mulong Luo" userId="8653f7d4-99b5-4e6b-8296-b41071e93716" providerId="ADAL" clId="{209F9018-78C2-9941-B9EB-06CA4B9B95F3}" dt="2023-02-17T03:07:13.021" v="8"/>
          <ac:picMkLst>
            <pc:docMk/>
            <pc:sldMk cId="277895149" sldId="469"/>
            <ac:picMk id="106" creationId="{42DF53EC-91FD-1C92-EDDD-4C9430FF1B02}"/>
          </ac:picMkLst>
        </pc:picChg>
      </pc:sldChg>
      <pc:sldChg chg="modTransition">
        <pc:chgData name="Mulong Luo" userId="8653f7d4-99b5-4e6b-8296-b41071e93716" providerId="ADAL" clId="{209F9018-78C2-9941-B9EB-06CA4B9B95F3}" dt="2023-02-17T03:07:15.184" v="9"/>
        <pc:sldMkLst>
          <pc:docMk/>
          <pc:sldMk cId="1740144484" sldId="470"/>
        </pc:sldMkLst>
      </pc:sldChg>
      <pc:sldChg chg="addSp delSp modSp mod modTransition modAnim modCm modNotesTx">
        <pc:chgData name="Mulong Luo" userId="8653f7d4-99b5-4e6b-8296-b41071e93716" providerId="ADAL" clId="{209F9018-78C2-9941-B9EB-06CA4B9B95F3}" dt="2023-02-24T04:08:46.981" v="7233" actId="20577"/>
        <pc:sldMkLst>
          <pc:docMk/>
          <pc:sldMk cId="3635343766" sldId="471"/>
        </pc:sldMkLst>
        <pc:spChg chg="mod">
          <ac:chgData name="Mulong Luo" userId="8653f7d4-99b5-4e6b-8296-b41071e93716" providerId="ADAL" clId="{209F9018-78C2-9941-B9EB-06CA4B9B95F3}" dt="2023-02-24T01:32:56.121" v="2798" actId="20577"/>
          <ac:spMkLst>
            <pc:docMk/>
            <pc:sldMk cId="3635343766" sldId="471"/>
            <ac:spMk id="2" creationId="{D064B54D-40B1-A930-A4C8-CE9E75C0BE69}"/>
          </ac:spMkLst>
        </pc:spChg>
        <pc:spChg chg="add del mod">
          <ac:chgData name="Mulong Luo" userId="8653f7d4-99b5-4e6b-8296-b41071e93716" providerId="ADAL" clId="{209F9018-78C2-9941-B9EB-06CA4B9B95F3}" dt="2023-02-23T21:32:52.345" v="1763"/>
          <ac:spMkLst>
            <pc:docMk/>
            <pc:sldMk cId="3635343766" sldId="471"/>
            <ac:spMk id="4" creationId="{78FDDE82-4105-E2E9-441C-E14A129F55FC}"/>
          </ac:spMkLst>
        </pc:spChg>
        <pc:spChg chg="mod">
          <ac:chgData name="Mulong Luo" userId="8653f7d4-99b5-4e6b-8296-b41071e93716" providerId="ADAL" clId="{209F9018-78C2-9941-B9EB-06CA4B9B95F3}" dt="2023-02-20T02:45:14.584" v="174" actId="404"/>
          <ac:spMkLst>
            <pc:docMk/>
            <pc:sldMk cId="3635343766" sldId="471"/>
            <ac:spMk id="5" creationId="{21CCDB8A-8FF2-5DB5-F310-DD569AB55ACE}"/>
          </ac:spMkLst>
        </pc:spChg>
        <pc:spChg chg="add del mod">
          <ac:chgData name="Mulong Luo" userId="8653f7d4-99b5-4e6b-8296-b41071e93716" providerId="ADAL" clId="{209F9018-78C2-9941-B9EB-06CA4B9B95F3}" dt="2023-02-23T21:33:12.675" v="1768" actId="478"/>
          <ac:spMkLst>
            <pc:docMk/>
            <pc:sldMk cId="3635343766" sldId="471"/>
            <ac:spMk id="7" creationId="{5CD37928-21BD-F1B9-8CAB-E5F30F9794B6}"/>
          </ac:spMkLst>
        </pc:spChg>
        <pc:spChg chg="mod">
          <ac:chgData name="Mulong Luo" userId="8653f7d4-99b5-4e6b-8296-b41071e93716" providerId="ADAL" clId="{209F9018-78C2-9941-B9EB-06CA4B9B95F3}" dt="2023-02-20T02:45:14.584" v="174" actId="404"/>
          <ac:spMkLst>
            <pc:docMk/>
            <pc:sldMk cId="3635343766" sldId="471"/>
            <ac:spMk id="12" creationId="{254484CC-46E2-C035-D1D8-E143B2A90F46}"/>
          </ac:spMkLst>
        </pc:spChg>
        <pc:spChg chg="del mod">
          <ac:chgData name="Mulong Luo" userId="8653f7d4-99b5-4e6b-8296-b41071e93716" providerId="ADAL" clId="{209F9018-78C2-9941-B9EB-06CA4B9B95F3}" dt="2023-02-17T03:22:17.067" v="44" actId="478"/>
          <ac:spMkLst>
            <pc:docMk/>
            <pc:sldMk cId="3635343766" sldId="471"/>
            <ac:spMk id="26" creationId="{948F3A15-313A-F78E-1499-6D063C6F5C32}"/>
          </ac:spMkLst>
        </pc:spChg>
        <pc:spChg chg="del mod">
          <ac:chgData name="Mulong Luo" userId="8653f7d4-99b5-4e6b-8296-b41071e93716" providerId="ADAL" clId="{209F9018-78C2-9941-B9EB-06CA4B9B95F3}" dt="2023-02-17T03:22:13.986" v="42" actId="478"/>
          <ac:spMkLst>
            <pc:docMk/>
            <pc:sldMk cId="3635343766" sldId="471"/>
            <ac:spMk id="30" creationId="{FC5043F1-225A-36EE-68A5-AA79303A0F9D}"/>
          </ac:spMkLst>
        </pc:spChg>
        <pc:spChg chg="del mod">
          <ac:chgData name="Mulong Luo" userId="8653f7d4-99b5-4e6b-8296-b41071e93716" providerId="ADAL" clId="{209F9018-78C2-9941-B9EB-06CA4B9B95F3}" dt="2023-02-17T03:22:15.606" v="43" actId="478"/>
          <ac:spMkLst>
            <pc:docMk/>
            <pc:sldMk cId="3635343766" sldId="471"/>
            <ac:spMk id="34" creationId="{956C9271-FEA6-0F81-1B61-0A6CB5F550F1}"/>
          </ac:spMkLst>
        </pc:spChg>
        <pc:spChg chg="mod">
          <ac:chgData name="Mulong Luo" userId="8653f7d4-99b5-4e6b-8296-b41071e93716" providerId="ADAL" clId="{209F9018-78C2-9941-B9EB-06CA4B9B95F3}" dt="2023-02-20T02:45:14.584" v="174" actId="404"/>
          <ac:spMkLst>
            <pc:docMk/>
            <pc:sldMk cId="3635343766" sldId="471"/>
            <ac:spMk id="35" creationId="{B95155C8-213B-17BA-748B-3206CBF1D839}"/>
          </ac:spMkLst>
        </pc:spChg>
        <pc:spChg chg="mod">
          <ac:chgData name="Mulong Luo" userId="8653f7d4-99b5-4e6b-8296-b41071e93716" providerId="ADAL" clId="{209F9018-78C2-9941-B9EB-06CA4B9B95F3}" dt="2023-02-20T02:45:14.584" v="174" actId="404"/>
          <ac:spMkLst>
            <pc:docMk/>
            <pc:sldMk cId="3635343766" sldId="471"/>
            <ac:spMk id="36" creationId="{D11AC971-DC23-A7DE-D017-BDC190C11584}"/>
          </ac:spMkLst>
        </pc:spChg>
        <pc:spChg chg="add mod">
          <ac:chgData name="Mulong Luo" userId="8653f7d4-99b5-4e6b-8296-b41071e93716" providerId="ADAL" clId="{209F9018-78C2-9941-B9EB-06CA4B9B95F3}" dt="2023-02-23T00:48:54.724" v="438" actId="1076"/>
          <ac:spMkLst>
            <pc:docMk/>
            <pc:sldMk cId="3635343766" sldId="471"/>
            <ac:spMk id="43" creationId="{F3EDF39E-DB9E-6C00-774C-BAC60B42348A}"/>
          </ac:spMkLst>
        </pc:spChg>
        <pc:spChg chg="add mod">
          <ac:chgData name="Mulong Luo" userId="8653f7d4-99b5-4e6b-8296-b41071e93716" providerId="ADAL" clId="{209F9018-78C2-9941-B9EB-06CA4B9B95F3}" dt="2023-02-23T20:15:09.867" v="1041" actId="1076"/>
          <ac:spMkLst>
            <pc:docMk/>
            <pc:sldMk cId="3635343766" sldId="471"/>
            <ac:spMk id="44" creationId="{99147088-9BB8-D683-6088-EBAA8AABA20C}"/>
          </ac:spMkLst>
        </pc:spChg>
        <pc:grpChg chg="add mod">
          <ac:chgData name="Mulong Luo" userId="8653f7d4-99b5-4e6b-8296-b41071e93716" providerId="ADAL" clId="{209F9018-78C2-9941-B9EB-06CA4B9B95F3}" dt="2023-02-23T00:48:52.175" v="437" actId="1076"/>
          <ac:grpSpMkLst>
            <pc:docMk/>
            <pc:sldMk cId="3635343766" sldId="471"/>
            <ac:grpSpMk id="37" creationId="{B811103B-8B5F-6958-0602-658D6D4B5C89}"/>
          </ac:grpSpMkLst>
        </pc:grpChg>
        <pc:picChg chg="del">
          <ac:chgData name="Mulong Luo" userId="8653f7d4-99b5-4e6b-8296-b41071e93716" providerId="ADAL" clId="{209F9018-78C2-9941-B9EB-06CA4B9B95F3}" dt="2023-02-17T03:07:13.021" v="8"/>
          <ac:picMkLst>
            <pc:docMk/>
            <pc:sldMk cId="3635343766" sldId="471"/>
            <ac:picMk id="11" creationId="{D53F6BAE-6224-8BC1-837E-0FCFCDA51621}"/>
          </ac:picMkLst>
        </pc:picChg>
        <pc:picChg chg="add mod">
          <ac:chgData name="Mulong Luo" userId="8653f7d4-99b5-4e6b-8296-b41071e93716" providerId="ADAL" clId="{209F9018-78C2-9941-B9EB-06CA4B9B95F3}" dt="2023-02-23T20:15:09.867" v="1041" actId="1076"/>
          <ac:picMkLst>
            <pc:docMk/>
            <pc:sldMk cId="3635343766" sldId="471"/>
            <ac:picMk id="38" creationId="{A338A9C7-8D7F-5188-C8C8-635158E281FB}"/>
          </ac:picMkLst>
        </pc:picChg>
        <pc:picChg chg="add del mod">
          <ac:chgData name="Mulong Luo" userId="8653f7d4-99b5-4e6b-8296-b41071e93716" providerId="ADAL" clId="{209F9018-78C2-9941-B9EB-06CA4B9B95F3}" dt="2023-02-17T03:16:15.683" v="21" actId="478"/>
          <ac:picMkLst>
            <pc:docMk/>
            <pc:sldMk cId="3635343766" sldId="471"/>
            <ac:picMk id="40" creationId="{70E8E518-1BF6-1E4D-E592-33CAEEDC6C2B}"/>
          </ac:picMkLst>
        </pc:picChg>
        <pc:picChg chg="add mod">
          <ac:chgData name="Mulong Luo" userId="8653f7d4-99b5-4e6b-8296-b41071e93716" providerId="ADAL" clId="{209F9018-78C2-9941-B9EB-06CA4B9B95F3}" dt="2023-02-23T20:15:09.867" v="1041" actId="1076"/>
          <ac:picMkLst>
            <pc:docMk/>
            <pc:sldMk cId="3635343766" sldId="471"/>
            <ac:picMk id="42" creationId="{1D32E191-C937-FCDB-47B6-7A8D24CB854C}"/>
          </ac:picMkLst>
        </pc:picChg>
        <pc:extLst>
          <p:ext xmlns:p="http://schemas.openxmlformats.org/presentationml/2006/main" uri="{D6D511B9-2390-475A-947B-AFAB55BFBCF1}">
            <pc226:cmChg xmlns:pc226="http://schemas.microsoft.com/office/powerpoint/2022/06/main/command" chg="mod">
              <pc226:chgData name="Mulong Luo" userId="8653f7d4-99b5-4e6b-8296-b41071e93716" providerId="ADAL" clId="{209F9018-78C2-9941-B9EB-06CA4B9B95F3}" dt="2023-02-24T01:32:00.426" v="2620" actId="20577"/>
              <pc2:cmMkLst xmlns:pc2="http://schemas.microsoft.com/office/powerpoint/2019/9/main/command">
                <pc:docMk/>
                <pc:sldMk cId="3635343766" sldId="471"/>
                <pc2:cmMk id="{E3049F6F-1FD3-9D4F-9690-1E29790C0C7E}"/>
              </pc2:cmMkLst>
            </pc226:cmChg>
          </p:ext>
        </pc:extLst>
      </pc:sldChg>
      <pc:sldChg chg="delSp modSp mod modTransition modAnim">
        <pc:chgData name="Mulong Luo" userId="8653f7d4-99b5-4e6b-8296-b41071e93716" providerId="ADAL" clId="{209F9018-78C2-9941-B9EB-06CA4B9B95F3}" dt="2023-02-25T03:00:49.166" v="8421" actId="20577"/>
        <pc:sldMkLst>
          <pc:docMk/>
          <pc:sldMk cId="1876954547" sldId="472"/>
        </pc:sldMkLst>
        <pc:spChg chg="mod">
          <ac:chgData name="Mulong Luo" userId="8653f7d4-99b5-4e6b-8296-b41071e93716" providerId="ADAL" clId="{209F9018-78C2-9941-B9EB-06CA4B9B95F3}" dt="2023-02-25T03:00:49.166" v="8421" actId="20577"/>
          <ac:spMkLst>
            <pc:docMk/>
            <pc:sldMk cId="1876954547" sldId="472"/>
            <ac:spMk id="2" creationId="{E33D7785-EC55-2FCC-81A1-8D1B6AC2BAB0}"/>
          </ac:spMkLst>
        </pc:spChg>
        <pc:picChg chg="del">
          <ac:chgData name="Mulong Luo" userId="8653f7d4-99b5-4e6b-8296-b41071e93716" providerId="ADAL" clId="{209F9018-78C2-9941-B9EB-06CA4B9B95F3}" dt="2023-02-17T03:07:13.021" v="8"/>
          <ac:picMkLst>
            <pc:docMk/>
            <pc:sldMk cId="1876954547" sldId="472"/>
            <ac:picMk id="4" creationId="{1F338407-EB53-BAE3-2D97-7891AB23E558}"/>
          </ac:picMkLst>
        </pc:picChg>
      </pc:sldChg>
      <pc:sldChg chg="delSp modSp mod modTransition modAnim modNotesTx">
        <pc:chgData name="Mulong Luo" userId="8653f7d4-99b5-4e6b-8296-b41071e93716" providerId="ADAL" clId="{209F9018-78C2-9941-B9EB-06CA4B9B95F3}" dt="2023-02-24T04:12:00.851" v="7322" actId="20577"/>
        <pc:sldMkLst>
          <pc:docMk/>
          <pc:sldMk cId="4050536281" sldId="473"/>
        </pc:sldMkLst>
        <pc:spChg chg="mod">
          <ac:chgData name="Mulong Luo" userId="8653f7d4-99b5-4e6b-8296-b41071e93716" providerId="ADAL" clId="{209F9018-78C2-9941-B9EB-06CA4B9B95F3}" dt="2023-02-23T21:04:58.282" v="1398" actId="20577"/>
          <ac:spMkLst>
            <pc:docMk/>
            <pc:sldMk cId="4050536281" sldId="473"/>
            <ac:spMk id="2" creationId="{B409EDB5-85D0-83D0-D2AA-DBD7CE14853C}"/>
          </ac:spMkLst>
        </pc:spChg>
        <pc:spChg chg="mod">
          <ac:chgData name="Mulong Luo" userId="8653f7d4-99b5-4e6b-8296-b41071e93716" providerId="ADAL" clId="{209F9018-78C2-9941-B9EB-06CA4B9B95F3}" dt="2023-02-22T19:32:05.074" v="271" actId="20577"/>
          <ac:spMkLst>
            <pc:docMk/>
            <pc:sldMk cId="4050536281" sldId="473"/>
            <ac:spMk id="3" creationId="{139690EA-B142-1FE2-346B-599B37E8EE72}"/>
          </ac:spMkLst>
        </pc:spChg>
        <pc:picChg chg="del">
          <ac:chgData name="Mulong Luo" userId="8653f7d4-99b5-4e6b-8296-b41071e93716" providerId="ADAL" clId="{209F9018-78C2-9941-B9EB-06CA4B9B95F3}" dt="2023-02-17T03:07:13.021" v="8"/>
          <ac:picMkLst>
            <pc:docMk/>
            <pc:sldMk cId="4050536281" sldId="473"/>
            <ac:picMk id="4" creationId="{63059F22-6614-3F82-8D08-93C57A5C0623}"/>
          </ac:picMkLst>
        </pc:picChg>
      </pc:sldChg>
      <pc:sldChg chg="del modTransition">
        <pc:chgData name="Mulong Luo" userId="8653f7d4-99b5-4e6b-8296-b41071e93716" providerId="ADAL" clId="{209F9018-78C2-9941-B9EB-06CA4B9B95F3}" dt="2023-02-17T03:46:23.970" v="162" actId="2696"/>
        <pc:sldMkLst>
          <pc:docMk/>
          <pc:sldMk cId="783505784" sldId="474"/>
        </pc:sldMkLst>
      </pc:sldChg>
      <pc:sldChg chg="delSp modSp mod modTransition modAnim modNotesTx">
        <pc:chgData name="Mulong Luo" userId="8653f7d4-99b5-4e6b-8296-b41071e93716" providerId="ADAL" clId="{209F9018-78C2-9941-B9EB-06CA4B9B95F3}" dt="2023-02-24T14:45:48.868" v="7446" actId="20577"/>
        <pc:sldMkLst>
          <pc:docMk/>
          <pc:sldMk cId="1086618542" sldId="475"/>
        </pc:sldMkLst>
        <pc:spChg chg="mod">
          <ac:chgData name="Mulong Luo" userId="8653f7d4-99b5-4e6b-8296-b41071e93716" providerId="ADAL" clId="{209F9018-78C2-9941-B9EB-06CA4B9B95F3}" dt="2023-02-23T21:28:50.698" v="1761" actId="1076"/>
          <ac:spMkLst>
            <pc:docMk/>
            <pc:sldMk cId="1086618542" sldId="475"/>
            <ac:spMk id="4" creationId="{3397EE12-F2D3-156A-1C39-AD4998F35921}"/>
          </ac:spMkLst>
        </pc:spChg>
        <pc:spChg chg="mod">
          <ac:chgData name="Mulong Luo" userId="8653f7d4-99b5-4e6b-8296-b41071e93716" providerId="ADAL" clId="{209F9018-78C2-9941-B9EB-06CA4B9B95F3}" dt="2023-02-24T14:45:48.868" v="7446" actId="20577"/>
          <ac:spMkLst>
            <pc:docMk/>
            <pc:sldMk cId="1086618542" sldId="475"/>
            <ac:spMk id="5" creationId="{DEDC53D1-8E8D-A6EC-2D8B-37F836F51F0B}"/>
          </ac:spMkLst>
        </pc:spChg>
        <pc:picChg chg="del">
          <ac:chgData name="Mulong Luo" userId="8653f7d4-99b5-4e6b-8296-b41071e93716" providerId="ADAL" clId="{209F9018-78C2-9941-B9EB-06CA4B9B95F3}" dt="2023-02-17T03:07:13.021" v="8"/>
          <ac:picMkLst>
            <pc:docMk/>
            <pc:sldMk cId="1086618542" sldId="475"/>
            <ac:picMk id="3" creationId="{1542991D-6CC0-6A0B-91B9-F701D602CBB9}"/>
          </ac:picMkLst>
        </pc:picChg>
        <pc:picChg chg="mod">
          <ac:chgData name="Mulong Luo" userId="8653f7d4-99b5-4e6b-8296-b41071e93716" providerId="ADAL" clId="{209F9018-78C2-9941-B9EB-06CA4B9B95F3}" dt="2023-02-23T19:56:58.115" v="862" actId="1076"/>
          <ac:picMkLst>
            <pc:docMk/>
            <pc:sldMk cId="1086618542" sldId="475"/>
            <ac:picMk id="6" creationId="{0F2F1ABA-8379-3980-BB7C-93DF2887149B}"/>
          </ac:picMkLst>
        </pc:picChg>
        <pc:picChg chg="mod">
          <ac:chgData name="Mulong Luo" userId="8653f7d4-99b5-4e6b-8296-b41071e93716" providerId="ADAL" clId="{209F9018-78C2-9941-B9EB-06CA4B9B95F3}" dt="2023-02-23T19:57:06.715" v="864" actId="1076"/>
          <ac:picMkLst>
            <pc:docMk/>
            <pc:sldMk cId="1086618542" sldId="475"/>
            <ac:picMk id="8" creationId="{516C2534-F8BE-F344-6970-2B63ADE440ED}"/>
          </ac:picMkLst>
        </pc:picChg>
      </pc:sldChg>
      <pc:sldChg chg="delSp modSp mod modTransition modAnim modNotesTx">
        <pc:chgData name="Mulong Luo" userId="8653f7d4-99b5-4e6b-8296-b41071e93716" providerId="ADAL" clId="{209F9018-78C2-9941-B9EB-06CA4B9B95F3}" dt="2023-02-25T02:58:20.454" v="8203" actId="20577"/>
        <pc:sldMkLst>
          <pc:docMk/>
          <pc:sldMk cId="232330983" sldId="477"/>
        </pc:sldMkLst>
        <pc:spChg chg="mod">
          <ac:chgData name="Mulong Luo" userId="8653f7d4-99b5-4e6b-8296-b41071e93716" providerId="ADAL" clId="{209F9018-78C2-9941-B9EB-06CA4B9B95F3}" dt="2023-02-23T21:36:44.404" v="1788" actId="20577"/>
          <ac:spMkLst>
            <pc:docMk/>
            <pc:sldMk cId="232330983" sldId="477"/>
            <ac:spMk id="4" creationId="{B3988E57-CDF5-B7EB-E604-46752A10F8DE}"/>
          </ac:spMkLst>
        </pc:spChg>
        <pc:spChg chg="mod">
          <ac:chgData name="Mulong Luo" userId="8653f7d4-99b5-4e6b-8296-b41071e93716" providerId="ADAL" clId="{209F9018-78C2-9941-B9EB-06CA4B9B95F3}" dt="2023-02-23T21:43:20.758" v="2099" actId="1076"/>
          <ac:spMkLst>
            <pc:docMk/>
            <pc:sldMk cId="232330983" sldId="477"/>
            <ac:spMk id="6" creationId="{63FEB7AD-23A2-7D15-2915-E33A72E3BA2F}"/>
          </ac:spMkLst>
        </pc:spChg>
        <pc:spChg chg="mod">
          <ac:chgData name="Mulong Luo" userId="8653f7d4-99b5-4e6b-8296-b41071e93716" providerId="ADAL" clId="{209F9018-78C2-9941-B9EB-06CA4B9B95F3}" dt="2023-02-23T21:43:20.758" v="2099" actId="1076"/>
          <ac:spMkLst>
            <pc:docMk/>
            <pc:sldMk cId="232330983" sldId="477"/>
            <ac:spMk id="9" creationId="{07E2319A-24F0-0FFC-2418-33AE6C967DBC}"/>
          </ac:spMkLst>
        </pc:spChg>
        <pc:spChg chg="mod">
          <ac:chgData name="Mulong Luo" userId="8653f7d4-99b5-4e6b-8296-b41071e93716" providerId="ADAL" clId="{209F9018-78C2-9941-B9EB-06CA4B9B95F3}" dt="2023-02-23T21:43:20.758" v="2099" actId="1076"/>
          <ac:spMkLst>
            <pc:docMk/>
            <pc:sldMk cId="232330983" sldId="477"/>
            <ac:spMk id="10" creationId="{01E97320-9B7F-7459-93BC-165F18942D6E}"/>
          </ac:spMkLst>
        </pc:spChg>
        <pc:spChg chg="mod">
          <ac:chgData name="Mulong Luo" userId="8653f7d4-99b5-4e6b-8296-b41071e93716" providerId="ADAL" clId="{209F9018-78C2-9941-B9EB-06CA4B9B95F3}" dt="2023-02-23T21:36:06.467" v="1786" actId="1076"/>
          <ac:spMkLst>
            <pc:docMk/>
            <pc:sldMk cId="232330983" sldId="477"/>
            <ac:spMk id="13" creationId="{5DB942C8-EA42-B463-7234-E71ECCB79BEF}"/>
          </ac:spMkLst>
        </pc:spChg>
        <pc:spChg chg="del mod">
          <ac:chgData name="Mulong Luo" userId="8653f7d4-99b5-4e6b-8296-b41071e93716" providerId="ADAL" clId="{209F9018-78C2-9941-B9EB-06CA4B9B95F3}" dt="2023-02-23T21:45:36.771" v="2231" actId="478"/>
          <ac:spMkLst>
            <pc:docMk/>
            <pc:sldMk cId="232330983" sldId="477"/>
            <ac:spMk id="14" creationId="{0D3243E6-B7A6-7A29-E6BE-F955F60F542B}"/>
          </ac:spMkLst>
        </pc:spChg>
        <pc:spChg chg="del">
          <ac:chgData name="Mulong Luo" userId="8653f7d4-99b5-4e6b-8296-b41071e93716" providerId="ADAL" clId="{209F9018-78C2-9941-B9EB-06CA4B9B95F3}" dt="2023-02-23T21:39:06.021" v="1793" actId="478"/>
          <ac:spMkLst>
            <pc:docMk/>
            <pc:sldMk cId="232330983" sldId="477"/>
            <ac:spMk id="15" creationId="{D3C5E05E-3075-410B-26C9-CBD678F39425}"/>
          </ac:spMkLst>
        </pc:spChg>
        <pc:spChg chg="mod">
          <ac:chgData name="Mulong Luo" userId="8653f7d4-99b5-4e6b-8296-b41071e93716" providerId="ADAL" clId="{209F9018-78C2-9941-B9EB-06CA4B9B95F3}" dt="2023-02-23T21:43:20.758" v="2099" actId="1076"/>
          <ac:spMkLst>
            <pc:docMk/>
            <pc:sldMk cId="232330983" sldId="477"/>
            <ac:spMk id="18" creationId="{35ED2838-0296-FE99-046A-E98174244F6D}"/>
          </ac:spMkLst>
        </pc:spChg>
        <pc:spChg chg="mod">
          <ac:chgData name="Mulong Luo" userId="8653f7d4-99b5-4e6b-8296-b41071e93716" providerId="ADAL" clId="{209F9018-78C2-9941-B9EB-06CA4B9B95F3}" dt="2023-02-23T21:43:20.758" v="2099" actId="1076"/>
          <ac:spMkLst>
            <pc:docMk/>
            <pc:sldMk cId="232330983" sldId="477"/>
            <ac:spMk id="19" creationId="{0F6C4E0A-1B8E-7C93-3799-E79881A25A90}"/>
          </ac:spMkLst>
        </pc:spChg>
        <pc:spChg chg="mod">
          <ac:chgData name="Mulong Luo" userId="8653f7d4-99b5-4e6b-8296-b41071e93716" providerId="ADAL" clId="{209F9018-78C2-9941-B9EB-06CA4B9B95F3}" dt="2023-02-23T21:36:06.467" v="1786" actId="1076"/>
          <ac:spMkLst>
            <pc:docMk/>
            <pc:sldMk cId="232330983" sldId="477"/>
            <ac:spMk id="21" creationId="{45E99738-A27F-DC14-BF77-380E91300E8E}"/>
          </ac:spMkLst>
        </pc:spChg>
        <pc:spChg chg="mod">
          <ac:chgData name="Mulong Luo" userId="8653f7d4-99b5-4e6b-8296-b41071e93716" providerId="ADAL" clId="{209F9018-78C2-9941-B9EB-06CA4B9B95F3}" dt="2023-02-23T21:36:06.467" v="1786" actId="1076"/>
          <ac:spMkLst>
            <pc:docMk/>
            <pc:sldMk cId="232330983" sldId="477"/>
            <ac:spMk id="26" creationId="{6457E322-53BD-358C-C9AE-569929653830}"/>
          </ac:spMkLst>
        </pc:spChg>
        <pc:spChg chg="mod">
          <ac:chgData name="Mulong Luo" userId="8653f7d4-99b5-4e6b-8296-b41071e93716" providerId="ADAL" clId="{209F9018-78C2-9941-B9EB-06CA4B9B95F3}" dt="2023-02-23T21:36:06.467" v="1786" actId="1076"/>
          <ac:spMkLst>
            <pc:docMk/>
            <pc:sldMk cId="232330983" sldId="477"/>
            <ac:spMk id="27" creationId="{63DFFF94-FEAD-7B2C-8513-92D529F3FE45}"/>
          </ac:spMkLst>
        </pc:spChg>
        <pc:spChg chg="mod">
          <ac:chgData name="Mulong Luo" userId="8653f7d4-99b5-4e6b-8296-b41071e93716" providerId="ADAL" clId="{209F9018-78C2-9941-B9EB-06CA4B9B95F3}" dt="2023-02-24T16:02:36.610" v="7473" actId="20577"/>
          <ac:spMkLst>
            <pc:docMk/>
            <pc:sldMk cId="232330983" sldId="477"/>
            <ac:spMk id="28" creationId="{51E5527C-7BA1-C100-B0E6-DC9664E926CB}"/>
          </ac:spMkLst>
        </pc:spChg>
        <pc:spChg chg="del mod">
          <ac:chgData name="Mulong Luo" userId="8653f7d4-99b5-4e6b-8296-b41071e93716" providerId="ADAL" clId="{209F9018-78C2-9941-B9EB-06CA4B9B95F3}" dt="2023-02-24T04:23:09.003" v="7423" actId="478"/>
          <ac:spMkLst>
            <pc:docMk/>
            <pc:sldMk cId="232330983" sldId="477"/>
            <ac:spMk id="29" creationId="{A7A81888-68DA-9B60-70EE-5C98DA27ECAD}"/>
          </ac:spMkLst>
        </pc:spChg>
        <pc:graphicFrameChg chg="mod">
          <ac:chgData name="Mulong Luo" userId="8653f7d4-99b5-4e6b-8296-b41071e93716" providerId="ADAL" clId="{209F9018-78C2-9941-B9EB-06CA4B9B95F3}" dt="2023-02-23T21:43:20.758" v="2099" actId="1076"/>
          <ac:graphicFrameMkLst>
            <pc:docMk/>
            <pc:sldMk cId="232330983" sldId="477"/>
            <ac:graphicFrameMk id="5" creationId="{14D4918B-78D4-4AFA-210F-58D144F0AB54}"/>
          </ac:graphicFrameMkLst>
        </pc:graphicFrameChg>
        <pc:graphicFrameChg chg="mod">
          <ac:chgData name="Mulong Luo" userId="8653f7d4-99b5-4e6b-8296-b41071e93716" providerId="ADAL" clId="{209F9018-78C2-9941-B9EB-06CA4B9B95F3}" dt="2023-02-23T21:43:20.758" v="2099" actId="1076"/>
          <ac:graphicFrameMkLst>
            <pc:docMk/>
            <pc:sldMk cId="232330983" sldId="477"/>
            <ac:graphicFrameMk id="7" creationId="{200F0DD0-DA68-3756-5BCB-74EEE093D33C}"/>
          </ac:graphicFrameMkLst>
        </pc:graphicFrameChg>
        <pc:graphicFrameChg chg="mod">
          <ac:chgData name="Mulong Luo" userId="8653f7d4-99b5-4e6b-8296-b41071e93716" providerId="ADAL" clId="{209F9018-78C2-9941-B9EB-06CA4B9B95F3}" dt="2023-02-23T21:43:20.758" v="2099" actId="1076"/>
          <ac:graphicFrameMkLst>
            <pc:docMk/>
            <pc:sldMk cId="232330983" sldId="477"/>
            <ac:graphicFrameMk id="8" creationId="{A6190AEA-C5D7-961A-8519-AE3D075E0AF6}"/>
          </ac:graphicFrameMkLst>
        </pc:graphicFrameChg>
        <pc:graphicFrameChg chg="del">
          <ac:chgData name="Mulong Luo" userId="8653f7d4-99b5-4e6b-8296-b41071e93716" providerId="ADAL" clId="{209F9018-78C2-9941-B9EB-06CA4B9B95F3}" dt="2023-02-23T21:39:03.979" v="1792" actId="478"/>
          <ac:graphicFrameMkLst>
            <pc:docMk/>
            <pc:sldMk cId="232330983" sldId="477"/>
            <ac:graphicFrameMk id="11" creationId="{1F473225-6BA9-1AED-9A73-3951AF00DDD5}"/>
          </ac:graphicFrameMkLst>
        </pc:graphicFrameChg>
        <pc:graphicFrameChg chg="del">
          <ac:chgData name="Mulong Luo" userId="8653f7d4-99b5-4e6b-8296-b41071e93716" providerId="ADAL" clId="{209F9018-78C2-9941-B9EB-06CA4B9B95F3}" dt="2023-02-23T21:39:03.979" v="1792" actId="478"/>
          <ac:graphicFrameMkLst>
            <pc:docMk/>
            <pc:sldMk cId="232330983" sldId="477"/>
            <ac:graphicFrameMk id="12" creationId="{A75F978F-9492-CC44-B053-1F31DDE03C8E}"/>
          </ac:graphicFrameMkLst>
        </pc:graphicFrameChg>
        <pc:graphicFrameChg chg="del">
          <ac:chgData name="Mulong Luo" userId="8653f7d4-99b5-4e6b-8296-b41071e93716" providerId="ADAL" clId="{209F9018-78C2-9941-B9EB-06CA4B9B95F3}" dt="2023-02-23T21:39:03.979" v="1792" actId="478"/>
          <ac:graphicFrameMkLst>
            <pc:docMk/>
            <pc:sldMk cId="232330983" sldId="477"/>
            <ac:graphicFrameMk id="16" creationId="{E0A35319-406F-0F71-9845-DF588CDB649F}"/>
          </ac:graphicFrameMkLst>
        </pc:graphicFrameChg>
        <pc:graphicFrameChg chg="del">
          <ac:chgData name="Mulong Luo" userId="8653f7d4-99b5-4e6b-8296-b41071e93716" providerId="ADAL" clId="{209F9018-78C2-9941-B9EB-06CA4B9B95F3}" dt="2023-02-23T21:39:03.979" v="1792" actId="478"/>
          <ac:graphicFrameMkLst>
            <pc:docMk/>
            <pc:sldMk cId="232330983" sldId="477"/>
            <ac:graphicFrameMk id="17" creationId="{A65BC3C9-D3AC-780C-543E-FDE61E9DA32D}"/>
          </ac:graphicFrameMkLst>
        </pc:graphicFrameChg>
        <pc:graphicFrameChg chg="del">
          <ac:chgData name="Mulong Luo" userId="8653f7d4-99b5-4e6b-8296-b41071e93716" providerId="ADAL" clId="{209F9018-78C2-9941-B9EB-06CA4B9B95F3}" dt="2023-02-23T21:39:03.979" v="1792" actId="478"/>
          <ac:graphicFrameMkLst>
            <pc:docMk/>
            <pc:sldMk cId="232330983" sldId="477"/>
            <ac:graphicFrameMk id="22" creationId="{4FA2FE18-1AF3-B8C0-4E54-611631D3D26C}"/>
          </ac:graphicFrameMkLst>
        </pc:graphicFrameChg>
        <pc:graphicFrameChg chg="del">
          <ac:chgData name="Mulong Luo" userId="8653f7d4-99b5-4e6b-8296-b41071e93716" providerId="ADAL" clId="{209F9018-78C2-9941-B9EB-06CA4B9B95F3}" dt="2023-02-23T21:39:03.979" v="1792" actId="478"/>
          <ac:graphicFrameMkLst>
            <pc:docMk/>
            <pc:sldMk cId="232330983" sldId="477"/>
            <ac:graphicFrameMk id="23" creationId="{81987434-D8E6-B439-D6C2-0F375CF23795}"/>
          </ac:graphicFrameMkLst>
        </pc:graphicFrameChg>
        <pc:graphicFrameChg chg="del">
          <ac:chgData name="Mulong Luo" userId="8653f7d4-99b5-4e6b-8296-b41071e93716" providerId="ADAL" clId="{209F9018-78C2-9941-B9EB-06CA4B9B95F3}" dt="2023-02-23T21:39:03.979" v="1792" actId="478"/>
          <ac:graphicFrameMkLst>
            <pc:docMk/>
            <pc:sldMk cId="232330983" sldId="477"/>
            <ac:graphicFrameMk id="24" creationId="{09867073-7EEB-F3B7-A45A-7B17523B747C}"/>
          </ac:graphicFrameMkLst>
        </pc:graphicFrameChg>
        <pc:graphicFrameChg chg="del">
          <ac:chgData name="Mulong Luo" userId="8653f7d4-99b5-4e6b-8296-b41071e93716" providerId="ADAL" clId="{209F9018-78C2-9941-B9EB-06CA4B9B95F3}" dt="2023-02-23T21:39:03.979" v="1792" actId="478"/>
          <ac:graphicFrameMkLst>
            <pc:docMk/>
            <pc:sldMk cId="232330983" sldId="477"/>
            <ac:graphicFrameMk id="25" creationId="{FEB70FC3-A3F7-E68A-E575-7E5D6EA6ADA0}"/>
          </ac:graphicFrameMkLst>
        </pc:graphicFrameChg>
        <pc:picChg chg="del">
          <ac:chgData name="Mulong Luo" userId="8653f7d4-99b5-4e6b-8296-b41071e93716" providerId="ADAL" clId="{209F9018-78C2-9941-B9EB-06CA4B9B95F3}" dt="2023-02-17T03:07:13.021" v="8"/>
          <ac:picMkLst>
            <pc:docMk/>
            <pc:sldMk cId="232330983" sldId="477"/>
            <ac:picMk id="3" creationId="{5753972F-CDA2-ACAF-9EB7-F4FBF3CF7D4F}"/>
          </ac:picMkLst>
        </pc:picChg>
        <pc:cxnChg chg="del">
          <ac:chgData name="Mulong Luo" userId="8653f7d4-99b5-4e6b-8296-b41071e93716" providerId="ADAL" clId="{209F9018-78C2-9941-B9EB-06CA4B9B95F3}" dt="2023-02-23T21:39:03.979" v="1792" actId="478"/>
          <ac:cxnSpMkLst>
            <pc:docMk/>
            <pc:sldMk cId="232330983" sldId="477"/>
            <ac:cxnSpMk id="20" creationId="{BF129195-B121-47FA-211A-5B90BD3AF6F9}"/>
          </ac:cxnSpMkLst>
        </pc:cxnChg>
      </pc:sldChg>
      <pc:sldChg chg="modTransition">
        <pc:chgData name="Mulong Luo" userId="8653f7d4-99b5-4e6b-8296-b41071e93716" providerId="ADAL" clId="{209F9018-78C2-9941-B9EB-06CA4B9B95F3}" dt="2023-02-17T03:07:15.184" v="9"/>
        <pc:sldMkLst>
          <pc:docMk/>
          <pc:sldMk cId="2325104466" sldId="478"/>
        </pc:sldMkLst>
      </pc:sldChg>
      <pc:sldChg chg="modSp mod modTransition modNotesTx">
        <pc:chgData name="Mulong Luo" userId="8653f7d4-99b5-4e6b-8296-b41071e93716" providerId="ADAL" clId="{209F9018-78C2-9941-B9EB-06CA4B9B95F3}" dt="2023-02-24T02:21:06.678" v="5191" actId="20577"/>
        <pc:sldMkLst>
          <pc:docMk/>
          <pc:sldMk cId="1938739894" sldId="479"/>
        </pc:sldMkLst>
        <pc:spChg chg="mod">
          <ac:chgData name="Mulong Luo" userId="8653f7d4-99b5-4e6b-8296-b41071e93716" providerId="ADAL" clId="{209F9018-78C2-9941-B9EB-06CA4B9B95F3}" dt="2023-02-24T02:20:03.912" v="5111" actId="20577"/>
          <ac:spMkLst>
            <pc:docMk/>
            <pc:sldMk cId="1938739894" sldId="479"/>
            <ac:spMk id="12" creationId="{E4B20526-0AD9-16C0-306F-8B91097B45A5}"/>
          </ac:spMkLst>
        </pc:spChg>
      </pc:sldChg>
      <pc:sldChg chg="modSp mod modTransition modNotesTx">
        <pc:chgData name="Mulong Luo" userId="8653f7d4-99b5-4e6b-8296-b41071e93716" providerId="ADAL" clId="{209F9018-78C2-9941-B9EB-06CA4B9B95F3}" dt="2023-02-24T04:19:32.106" v="7412" actId="20577"/>
        <pc:sldMkLst>
          <pc:docMk/>
          <pc:sldMk cId="3376627890" sldId="483"/>
        </pc:sldMkLst>
        <pc:spChg chg="mod">
          <ac:chgData name="Mulong Luo" userId="8653f7d4-99b5-4e6b-8296-b41071e93716" providerId="ADAL" clId="{209F9018-78C2-9941-B9EB-06CA4B9B95F3}" dt="2023-02-24T02:20:16.025" v="5113"/>
          <ac:spMkLst>
            <pc:docMk/>
            <pc:sldMk cId="3376627890" sldId="483"/>
            <ac:spMk id="12" creationId="{E4B20526-0AD9-16C0-306F-8B91097B45A5}"/>
          </ac:spMkLst>
        </pc:spChg>
      </pc:sldChg>
      <pc:sldChg chg="modSp mod modTransition modNotesTx">
        <pc:chgData name="Mulong Luo" userId="8653f7d4-99b5-4e6b-8296-b41071e93716" providerId="ADAL" clId="{209F9018-78C2-9941-B9EB-06CA4B9B95F3}" dt="2023-02-25T02:52:12.770" v="8016" actId="20577"/>
        <pc:sldMkLst>
          <pc:docMk/>
          <pc:sldMk cId="1888541520" sldId="484"/>
        </pc:sldMkLst>
        <pc:spChg chg="mod">
          <ac:chgData name="Mulong Luo" userId="8653f7d4-99b5-4e6b-8296-b41071e93716" providerId="ADAL" clId="{209F9018-78C2-9941-B9EB-06CA4B9B95F3}" dt="2023-02-24T02:20:21.759" v="5115"/>
          <ac:spMkLst>
            <pc:docMk/>
            <pc:sldMk cId="1888541520" sldId="484"/>
            <ac:spMk id="12" creationId="{E4B20526-0AD9-16C0-306F-8B91097B45A5}"/>
          </ac:spMkLst>
        </pc:spChg>
      </pc:sldChg>
      <pc:sldChg chg="modSp mod modTransition modNotesTx">
        <pc:chgData name="Mulong Luo" userId="8653f7d4-99b5-4e6b-8296-b41071e93716" providerId="ADAL" clId="{209F9018-78C2-9941-B9EB-06CA4B9B95F3}" dt="2023-02-25T02:52:34.381" v="8062" actId="20577"/>
        <pc:sldMkLst>
          <pc:docMk/>
          <pc:sldMk cId="2100312459" sldId="485"/>
        </pc:sldMkLst>
        <pc:spChg chg="mod">
          <ac:chgData name="Mulong Luo" userId="8653f7d4-99b5-4e6b-8296-b41071e93716" providerId="ADAL" clId="{209F9018-78C2-9941-B9EB-06CA4B9B95F3}" dt="2023-02-24T02:20:27.448" v="5117"/>
          <ac:spMkLst>
            <pc:docMk/>
            <pc:sldMk cId="2100312459" sldId="485"/>
            <ac:spMk id="12" creationId="{E4B20526-0AD9-16C0-306F-8B91097B45A5}"/>
          </ac:spMkLst>
        </pc:spChg>
      </pc:sldChg>
      <pc:sldChg chg="addSp delSp modSp add mod modAnim modNotesTx">
        <pc:chgData name="Mulong Luo" userId="8653f7d4-99b5-4e6b-8296-b41071e93716" providerId="ADAL" clId="{209F9018-78C2-9941-B9EB-06CA4B9B95F3}" dt="2023-02-24T20:37:12.383" v="7654" actId="20577"/>
        <pc:sldMkLst>
          <pc:docMk/>
          <pc:sldMk cId="1079192442" sldId="486"/>
        </pc:sldMkLst>
        <pc:spChg chg="mod">
          <ac:chgData name="Mulong Luo" userId="8653f7d4-99b5-4e6b-8296-b41071e93716" providerId="ADAL" clId="{209F9018-78C2-9941-B9EB-06CA4B9B95F3}" dt="2023-02-24T16:03:01.481" v="7494" actId="20577"/>
          <ac:spMkLst>
            <pc:docMk/>
            <pc:sldMk cId="1079192442" sldId="486"/>
            <ac:spMk id="2" creationId="{36229F3B-D2CD-8BF4-08E4-8E54EE4074D1}"/>
          </ac:spMkLst>
        </pc:spChg>
        <pc:spChg chg="add del mod">
          <ac:chgData name="Mulong Luo" userId="8653f7d4-99b5-4e6b-8296-b41071e93716" providerId="ADAL" clId="{209F9018-78C2-9941-B9EB-06CA4B9B95F3}" dt="2023-02-24T02:29:01.634" v="5377" actId="478"/>
          <ac:spMkLst>
            <pc:docMk/>
            <pc:sldMk cId="1079192442" sldId="486"/>
            <ac:spMk id="4" creationId="{4B44B7DD-C937-CB19-63A1-2FDE75967801}"/>
          </ac:spMkLst>
        </pc:spChg>
        <pc:spChg chg="del mod">
          <ac:chgData name="Mulong Luo" userId="8653f7d4-99b5-4e6b-8296-b41071e93716" providerId="ADAL" clId="{209F9018-78C2-9941-B9EB-06CA4B9B95F3}" dt="2023-02-24T02:29:01.634" v="5377" actId="478"/>
          <ac:spMkLst>
            <pc:docMk/>
            <pc:sldMk cId="1079192442" sldId="486"/>
            <ac:spMk id="5" creationId="{2E2F840F-552D-B357-39F3-657FB8D7C2CB}"/>
          </ac:spMkLst>
        </pc:spChg>
        <pc:spChg chg="del mod">
          <ac:chgData name="Mulong Luo" userId="8653f7d4-99b5-4e6b-8296-b41071e93716" providerId="ADAL" clId="{209F9018-78C2-9941-B9EB-06CA4B9B95F3}" dt="2023-02-24T02:29:01.634" v="5377" actId="478"/>
          <ac:spMkLst>
            <pc:docMk/>
            <pc:sldMk cId="1079192442" sldId="486"/>
            <ac:spMk id="6" creationId="{FDA3F481-2AD1-A1F9-4745-70C2CC59E0B8}"/>
          </ac:spMkLst>
        </pc:spChg>
        <pc:spChg chg="del mod">
          <ac:chgData name="Mulong Luo" userId="8653f7d4-99b5-4e6b-8296-b41071e93716" providerId="ADAL" clId="{209F9018-78C2-9941-B9EB-06CA4B9B95F3}" dt="2023-02-24T02:29:01.634" v="5377" actId="478"/>
          <ac:spMkLst>
            <pc:docMk/>
            <pc:sldMk cId="1079192442" sldId="486"/>
            <ac:spMk id="7" creationId="{028A64C2-A9E5-EA81-FFF0-0732E51DC2CB}"/>
          </ac:spMkLst>
        </pc:spChg>
        <pc:spChg chg="del mod">
          <ac:chgData name="Mulong Luo" userId="8653f7d4-99b5-4e6b-8296-b41071e93716" providerId="ADAL" clId="{209F9018-78C2-9941-B9EB-06CA4B9B95F3}" dt="2023-02-24T02:29:01.634" v="5377" actId="478"/>
          <ac:spMkLst>
            <pc:docMk/>
            <pc:sldMk cId="1079192442" sldId="486"/>
            <ac:spMk id="8" creationId="{A442A530-9E8C-C89E-55C4-21B761EB6705}"/>
          </ac:spMkLst>
        </pc:spChg>
        <pc:spChg chg="del mod">
          <ac:chgData name="Mulong Luo" userId="8653f7d4-99b5-4e6b-8296-b41071e93716" providerId="ADAL" clId="{209F9018-78C2-9941-B9EB-06CA4B9B95F3}" dt="2023-02-24T02:29:01.634" v="5377" actId="478"/>
          <ac:spMkLst>
            <pc:docMk/>
            <pc:sldMk cId="1079192442" sldId="486"/>
            <ac:spMk id="9" creationId="{51082498-C55E-63BC-74AF-D88A9D688E2B}"/>
          </ac:spMkLst>
        </pc:spChg>
        <pc:spChg chg="del mod">
          <ac:chgData name="Mulong Luo" userId="8653f7d4-99b5-4e6b-8296-b41071e93716" providerId="ADAL" clId="{209F9018-78C2-9941-B9EB-06CA4B9B95F3}" dt="2023-02-24T02:29:01.634" v="5377" actId="478"/>
          <ac:spMkLst>
            <pc:docMk/>
            <pc:sldMk cId="1079192442" sldId="486"/>
            <ac:spMk id="10" creationId="{2363E1B7-F281-3CD5-5A8A-F54AA3FD8306}"/>
          </ac:spMkLst>
        </pc:spChg>
        <pc:spChg chg="del mod">
          <ac:chgData name="Mulong Luo" userId="8653f7d4-99b5-4e6b-8296-b41071e93716" providerId="ADAL" clId="{209F9018-78C2-9941-B9EB-06CA4B9B95F3}" dt="2023-02-24T02:29:01.634" v="5377" actId="478"/>
          <ac:spMkLst>
            <pc:docMk/>
            <pc:sldMk cId="1079192442" sldId="486"/>
            <ac:spMk id="11" creationId="{2EEED5B8-4C47-6F85-4A99-9A7F46CEFBDD}"/>
          </ac:spMkLst>
        </pc:spChg>
        <pc:spChg chg="del mod">
          <ac:chgData name="Mulong Luo" userId="8653f7d4-99b5-4e6b-8296-b41071e93716" providerId="ADAL" clId="{209F9018-78C2-9941-B9EB-06CA4B9B95F3}" dt="2023-02-24T02:29:01.634" v="5377" actId="478"/>
          <ac:spMkLst>
            <pc:docMk/>
            <pc:sldMk cId="1079192442" sldId="486"/>
            <ac:spMk id="12" creationId="{A52B0E4A-46EB-CC7C-6724-A5933090CA45}"/>
          </ac:spMkLst>
        </pc:spChg>
        <pc:spChg chg="del mod">
          <ac:chgData name="Mulong Luo" userId="8653f7d4-99b5-4e6b-8296-b41071e93716" providerId="ADAL" clId="{209F9018-78C2-9941-B9EB-06CA4B9B95F3}" dt="2023-02-24T02:29:01.634" v="5377" actId="478"/>
          <ac:spMkLst>
            <pc:docMk/>
            <pc:sldMk cId="1079192442" sldId="486"/>
            <ac:spMk id="13" creationId="{313D313E-EBF4-5EF7-FF38-A66428839A1F}"/>
          </ac:spMkLst>
        </pc:spChg>
        <pc:spChg chg="del mod">
          <ac:chgData name="Mulong Luo" userId="8653f7d4-99b5-4e6b-8296-b41071e93716" providerId="ADAL" clId="{209F9018-78C2-9941-B9EB-06CA4B9B95F3}" dt="2023-02-24T02:29:01.634" v="5377" actId="478"/>
          <ac:spMkLst>
            <pc:docMk/>
            <pc:sldMk cId="1079192442" sldId="486"/>
            <ac:spMk id="14" creationId="{A93F4847-2AA2-F4B5-5933-B3F1AFAFA3C1}"/>
          </ac:spMkLst>
        </pc:spChg>
        <pc:spChg chg="del mod">
          <ac:chgData name="Mulong Luo" userId="8653f7d4-99b5-4e6b-8296-b41071e93716" providerId="ADAL" clId="{209F9018-78C2-9941-B9EB-06CA4B9B95F3}" dt="2023-02-24T02:29:01.634" v="5377" actId="478"/>
          <ac:spMkLst>
            <pc:docMk/>
            <pc:sldMk cId="1079192442" sldId="486"/>
            <ac:spMk id="15" creationId="{61FE2CE7-FCD9-4DC0-2592-E2CF2AF7767B}"/>
          </ac:spMkLst>
        </pc:spChg>
        <pc:spChg chg="del mod">
          <ac:chgData name="Mulong Luo" userId="8653f7d4-99b5-4e6b-8296-b41071e93716" providerId="ADAL" clId="{209F9018-78C2-9941-B9EB-06CA4B9B95F3}" dt="2023-02-24T02:29:01.634" v="5377" actId="478"/>
          <ac:spMkLst>
            <pc:docMk/>
            <pc:sldMk cId="1079192442" sldId="486"/>
            <ac:spMk id="16" creationId="{F883617C-1668-B901-8D62-57D20BCC2FEE}"/>
          </ac:spMkLst>
        </pc:spChg>
        <pc:spChg chg="del mod">
          <ac:chgData name="Mulong Luo" userId="8653f7d4-99b5-4e6b-8296-b41071e93716" providerId="ADAL" clId="{209F9018-78C2-9941-B9EB-06CA4B9B95F3}" dt="2023-02-24T02:29:01.634" v="5377" actId="478"/>
          <ac:spMkLst>
            <pc:docMk/>
            <pc:sldMk cId="1079192442" sldId="486"/>
            <ac:spMk id="17" creationId="{31BDBFF2-ACFD-6670-9191-69867948F1C8}"/>
          </ac:spMkLst>
        </pc:spChg>
        <pc:spChg chg="del mod">
          <ac:chgData name="Mulong Luo" userId="8653f7d4-99b5-4e6b-8296-b41071e93716" providerId="ADAL" clId="{209F9018-78C2-9941-B9EB-06CA4B9B95F3}" dt="2023-02-24T02:29:01.634" v="5377" actId="478"/>
          <ac:spMkLst>
            <pc:docMk/>
            <pc:sldMk cId="1079192442" sldId="486"/>
            <ac:spMk id="18" creationId="{AF3BF74C-6C07-5B89-A33F-0B3B72BEF675}"/>
          </ac:spMkLst>
        </pc:spChg>
        <pc:spChg chg="del mod">
          <ac:chgData name="Mulong Luo" userId="8653f7d4-99b5-4e6b-8296-b41071e93716" providerId="ADAL" clId="{209F9018-78C2-9941-B9EB-06CA4B9B95F3}" dt="2023-02-24T02:29:01.634" v="5377" actId="478"/>
          <ac:spMkLst>
            <pc:docMk/>
            <pc:sldMk cId="1079192442" sldId="486"/>
            <ac:spMk id="19" creationId="{046B7E0C-D001-C5E8-354F-87C0BD7B92AC}"/>
          </ac:spMkLst>
        </pc:spChg>
        <pc:spChg chg="del mod">
          <ac:chgData name="Mulong Luo" userId="8653f7d4-99b5-4e6b-8296-b41071e93716" providerId="ADAL" clId="{209F9018-78C2-9941-B9EB-06CA4B9B95F3}" dt="2023-02-24T02:29:01.634" v="5377" actId="478"/>
          <ac:spMkLst>
            <pc:docMk/>
            <pc:sldMk cId="1079192442" sldId="486"/>
            <ac:spMk id="20" creationId="{E66C7AED-DF7B-BD98-FA24-310C23591290}"/>
          </ac:spMkLst>
        </pc:spChg>
        <pc:spChg chg="del mod">
          <ac:chgData name="Mulong Luo" userId="8653f7d4-99b5-4e6b-8296-b41071e93716" providerId="ADAL" clId="{209F9018-78C2-9941-B9EB-06CA4B9B95F3}" dt="2023-02-24T02:29:01.634" v="5377" actId="478"/>
          <ac:spMkLst>
            <pc:docMk/>
            <pc:sldMk cId="1079192442" sldId="486"/>
            <ac:spMk id="21" creationId="{08AC46CC-011C-6F07-04A3-3FFFE652E4D0}"/>
          </ac:spMkLst>
        </pc:spChg>
        <pc:spChg chg="del mod">
          <ac:chgData name="Mulong Luo" userId="8653f7d4-99b5-4e6b-8296-b41071e93716" providerId="ADAL" clId="{209F9018-78C2-9941-B9EB-06CA4B9B95F3}" dt="2023-02-24T02:29:01.634" v="5377" actId="478"/>
          <ac:spMkLst>
            <pc:docMk/>
            <pc:sldMk cId="1079192442" sldId="486"/>
            <ac:spMk id="22" creationId="{4AEE39A5-D5F9-C1EB-8C55-3A2E240098CD}"/>
          </ac:spMkLst>
        </pc:spChg>
        <pc:spChg chg="del mod">
          <ac:chgData name="Mulong Luo" userId="8653f7d4-99b5-4e6b-8296-b41071e93716" providerId="ADAL" clId="{209F9018-78C2-9941-B9EB-06CA4B9B95F3}" dt="2023-02-24T02:29:01.634" v="5377" actId="478"/>
          <ac:spMkLst>
            <pc:docMk/>
            <pc:sldMk cId="1079192442" sldId="486"/>
            <ac:spMk id="23" creationId="{F24729F2-632C-8517-CCC3-1B1D2B3E4329}"/>
          </ac:spMkLst>
        </pc:spChg>
        <pc:spChg chg="del mod">
          <ac:chgData name="Mulong Luo" userId="8653f7d4-99b5-4e6b-8296-b41071e93716" providerId="ADAL" clId="{209F9018-78C2-9941-B9EB-06CA4B9B95F3}" dt="2023-02-24T02:29:01.634" v="5377" actId="478"/>
          <ac:spMkLst>
            <pc:docMk/>
            <pc:sldMk cId="1079192442" sldId="486"/>
            <ac:spMk id="24" creationId="{B12C26A4-79AB-C506-8BC6-0736644ED91C}"/>
          </ac:spMkLst>
        </pc:spChg>
        <pc:spChg chg="del mod">
          <ac:chgData name="Mulong Luo" userId="8653f7d4-99b5-4e6b-8296-b41071e93716" providerId="ADAL" clId="{209F9018-78C2-9941-B9EB-06CA4B9B95F3}" dt="2023-02-24T02:29:01.634" v="5377" actId="478"/>
          <ac:spMkLst>
            <pc:docMk/>
            <pc:sldMk cId="1079192442" sldId="486"/>
            <ac:spMk id="25" creationId="{F01DCE6F-F555-BE5D-5821-FD3D84A24BC1}"/>
          </ac:spMkLst>
        </pc:spChg>
        <pc:spChg chg="del mod">
          <ac:chgData name="Mulong Luo" userId="8653f7d4-99b5-4e6b-8296-b41071e93716" providerId="ADAL" clId="{209F9018-78C2-9941-B9EB-06CA4B9B95F3}" dt="2023-02-24T02:29:01.634" v="5377" actId="478"/>
          <ac:spMkLst>
            <pc:docMk/>
            <pc:sldMk cId="1079192442" sldId="486"/>
            <ac:spMk id="26" creationId="{2A42C153-624D-D48B-3AB6-491220B0788C}"/>
          </ac:spMkLst>
        </pc:spChg>
        <pc:spChg chg="del mod">
          <ac:chgData name="Mulong Luo" userId="8653f7d4-99b5-4e6b-8296-b41071e93716" providerId="ADAL" clId="{209F9018-78C2-9941-B9EB-06CA4B9B95F3}" dt="2023-02-24T02:29:01.634" v="5377" actId="478"/>
          <ac:spMkLst>
            <pc:docMk/>
            <pc:sldMk cId="1079192442" sldId="486"/>
            <ac:spMk id="27" creationId="{E9CD0B74-C556-8C88-9A42-7BB74FEFE8D5}"/>
          </ac:spMkLst>
        </pc:spChg>
        <pc:spChg chg="del mod">
          <ac:chgData name="Mulong Luo" userId="8653f7d4-99b5-4e6b-8296-b41071e93716" providerId="ADAL" clId="{209F9018-78C2-9941-B9EB-06CA4B9B95F3}" dt="2023-02-24T02:29:01.634" v="5377" actId="478"/>
          <ac:spMkLst>
            <pc:docMk/>
            <pc:sldMk cId="1079192442" sldId="486"/>
            <ac:spMk id="28" creationId="{E6B3FAC8-315C-3C3D-B8C3-93ACB2C0B04E}"/>
          </ac:spMkLst>
        </pc:spChg>
        <pc:spChg chg="del mod">
          <ac:chgData name="Mulong Luo" userId="8653f7d4-99b5-4e6b-8296-b41071e93716" providerId="ADAL" clId="{209F9018-78C2-9941-B9EB-06CA4B9B95F3}" dt="2023-02-24T02:29:01.634" v="5377" actId="478"/>
          <ac:spMkLst>
            <pc:docMk/>
            <pc:sldMk cId="1079192442" sldId="486"/>
            <ac:spMk id="29" creationId="{498FF4BA-8EC3-ECC9-D415-6F36FD068B0E}"/>
          </ac:spMkLst>
        </pc:spChg>
        <pc:spChg chg="del mod">
          <ac:chgData name="Mulong Luo" userId="8653f7d4-99b5-4e6b-8296-b41071e93716" providerId="ADAL" clId="{209F9018-78C2-9941-B9EB-06CA4B9B95F3}" dt="2023-02-24T02:29:01.634" v="5377" actId="478"/>
          <ac:spMkLst>
            <pc:docMk/>
            <pc:sldMk cId="1079192442" sldId="486"/>
            <ac:spMk id="30" creationId="{042369F3-94F1-C1C9-7DC2-118BEF43145C}"/>
          </ac:spMkLst>
        </pc:spChg>
        <pc:spChg chg="del mod">
          <ac:chgData name="Mulong Luo" userId="8653f7d4-99b5-4e6b-8296-b41071e93716" providerId="ADAL" clId="{209F9018-78C2-9941-B9EB-06CA4B9B95F3}" dt="2023-02-24T02:29:01.634" v="5377" actId="478"/>
          <ac:spMkLst>
            <pc:docMk/>
            <pc:sldMk cId="1079192442" sldId="486"/>
            <ac:spMk id="31" creationId="{D4727D2A-DADD-417B-AD04-CFF622A4F12A}"/>
          </ac:spMkLst>
        </pc:spChg>
        <pc:spChg chg="del mod">
          <ac:chgData name="Mulong Luo" userId="8653f7d4-99b5-4e6b-8296-b41071e93716" providerId="ADAL" clId="{209F9018-78C2-9941-B9EB-06CA4B9B95F3}" dt="2023-02-24T02:29:01.634" v="5377" actId="478"/>
          <ac:spMkLst>
            <pc:docMk/>
            <pc:sldMk cId="1079192442" sldId="486"/>
            <ac:spMk id="32" creationId="{4D95440E-9054-F90B-4333-5C73A0EDDC5F}"/>
          </ac:spMkLst>
        </pc:spChg>
        <pc:spChg chg="del mod">
          <ac:chgData name="Mulong Luo" userId="8653f7d4-99b5-4e6b-8296-b41071e93716" providerId="ADAL" clId="{209F9018-78C2-9941-B9EB-06CA4B9B95F3}" dt="2023-02-24T02:29:01.634" v="5377" actId="478"/>
          <ac:spMkLst>
            <pc:docMk/>
            <pc:sldMk cId="1079192442" sldId="486"/>
            <ac:spMk id="33" creationId="{EC5B53BF-56CF-089D-A62C-F9908E3AD022}"/>
          </ac:spMkLst>
        </pc:spChg>
        <pc:spChg chg="del mod">
          <ac:chgData name="Mulong Luo" userId="8653f7d4-99b5-4e6b-8296-b41071e93716" providerId="ADAL" clId="{209F9018-78C2-9941-B9EB-06CA4B9B95F3}" dt="2023-02-24T02:29:01.634" v="5377" actId="478"/>
          <ac:spMkLst>
            <pc:docMk/>
            <pc:sldMk cId="1079192442" sldId="486"/>
            <ac:spMk id="34" creationId="{9CC01108-F3BF-7AFF-15AB-7CC06DF4F58E}"/>
          </ac:spMkLst>
        </pc:spChg>
        <pc:spChg chg="del mod">
          <ac:chgData name="Mulong Luo" userId="8653f7d4-99b5-4e6b-8296-b41071e93716" providerId="ADAL" clId="{209F9018-78C2-9941-B9EB-06CA4B9B95F3}" dt="2023-02-24T02:29:01.634" v="5377" actId="478"/>
          <ac:spMkLst>
            <pc:docMk/>
            <pc:sldMk cId="1079192442" sldId="486"/>
            <ac:spMk id="35" creationId="{E5B7E062-F487-F952-51DB-4FAAE2F8E148}"/>
          </ac:spMkLst>
        </pc:spChg>
        <pc:spChg chg="del mod">
          <ac:chgData name="Mulong Luo" userId="8653f7d4-99b5-4e6b-8296-b41071e93716" providerId="ADAL" clId="{209F9018-78C2-9941-B9EB-06CA4B9B95F3}" dt="2023-02-24T02:29:01.634" v="5377" actId="478"/>
          <ac:spMkLst>
            <pc:docMk/>
            <pc:sldMk cId="1079192442" sldId="486"/>
            <ac:spMk id="36" creationId="{A165CB7A-B2F7-ACD2-74AB-541B0ABC8DBA}"/>
          </ac:spMkLst>
        </pc:spChg>
        <pc:spChg chg="del mod">
          <ac:chgData name="Mulong Luo" userId="8653f7d4-99b5-4e6b-8296-b41071e93716" providerId="ADAL" clId="{209F9018-78C2-9941-B9EB-06CA4B9B95F3}" dt="2023-02-24T02:29:01.634" v="5377" actId="478"/>
          <ac:spMkLst>
            <pc:docMk/>
            <pc:sldMk cId="1079192442" sldId="486"/>
            <ac:spMk id="37" creationId="{2020AA92-4A2C-411D-7433-3197ED9AB2E4}"/>
          </ac:spMkLst>
        </pc:spChg>
        <pc:spChg chg="del mod">
          <ac:chgData name="Mulong Luo" userId="8653f7d4-99b5-4e6b-8296-b41071e93716" providerId="ADAL" clId="{209F9018-78C2-9941-B9EB-06CA4B9B95F3}" dt="2023-02-24T02:29:01.634" v="5377" actId="478"/>
          <ac:spMkLst>
            <pc:docMk/>
            <pc:sldMk cId="1079192442" sldId="486"/>
            <ac:spMk id="38" creationId="{2F6DBF3C-387E-A63C-F1B3-AC4F79718344}"/>
          </ac:spMkLst>
        </pc:spChg>
        <pc:spChg chg="del mod">
          <ac:chgData name="Mulong Luo" userId="8653f7d4-99b5-4e6b-8296-b41071e93716" providerId="ADAL" clId="{209F9018-78C2-9941-B9EB-06CA4B9B95F3}" dt="2023-02-24T02:29:01.634" v="5377" actId="478"/>
          <ac:spMkLst>
            <pc:docMk/>
            <pc:sldMk cId="1079192442" sldId="486"/>
            <ac:spMk id="39" creationId="{3F14A98B-98F3-BAB3-3DBF-A774B4E696B4}"/>
          </ac:spMkLst>
        </pc:spChg>
        <pc:spChg chg="del mod">
          <ac:chgData name="Mulong Luo" userId="8653f7d4-99b5-4e6b-8296-b41071e93716" providerId="ADAL" clId="{209F9018-78C2-9941-B9EB-06CA4B9B95F3}" dt="2023-02-24T02:29:01.634" v="5377" actId="478"/>
          <ac:spMkLst>
            <pc:docMk/>
            <pc:sldMk cId="1079192442" sldId="486"/>
            <ac:spMk id="40" creationId="{32EFA517-1741-8554-7033-2543E5F99749}"/>
          </ac:spMkLst>
        </pc:spChg>
        <pc:spChg chg="del mod">
          <ac:chgData name="Mulong Luo" userId="8653f7d4-99b5-4e6b-8296-b41071e93716" providerId="ADAL" clId="{209F9018-78C2-9941-B9EB-06CA4B9B95F3}" dt="2023-02-24T02:29:01.634" v="5377" actId="478"/>
          <ac:spMkLst>
            <pc:docMk/>
            <pc:sldMk cId="1079192442" sldId="486"/>
            <ac:spMk id="41" creationId="{6D8B9FEB-D376-4FF5-65CF-177FECF340AB}"/>
          </ac:spMkLst>
        </pc:spChg>
        <pc:spChg chg="del mod">
          <ac:chgData name="Mulong Luo" userId="8653f7d4-99b5-4e6b-8296-b41071e93716" providerId="ADAL" clId="{209F9018-78C2-9941-B9EB-06CA4B9B95F3}" dt="2023-02-24T02:29:01.634" v="5377" actId="478"/>
          <ac:spMkLst>
            <pc:docMk/>
            <pc:sldMk cId="1079192442" sldId="486"/>
            <ac:spMk id="42" creationId="{F327A7F8-388A-F337-AB67-F95CFDC4CE4E}"/>
          </ac:spMkLst>
        </pc:spChg>
        <pc:spChg chg="del mod">
          <ac:chgData name="Mulong Luo" userId="8653f7d4-99b5-4e6b-8296-b41071e93716" providerId="ADAL" clId="{209F9018-78C2-9941-B9EB-06CA4B9B95F3}" dt="2023-02-24T02:29:01.634" v="5377" actId="478"/>
          <ac:spMkLst>
            <pc:docMk/>
            <pc:sldMk cId="1079192442" sldId="486"/>
            <ac:spMk id="43" creationId="{E6AFD8AD-8CED-227F-DA26-60001F577703}"/>
          </ac:spMkLst>
        </pc:spChg>
        <pc:spChg chg="del mod">
          <ac:chgData name="Mulong Luo" userId="8653f7d4-99b5-4e6b-8296-b41071e93716" providerId="ADAL" clId="{209F9018-78C2-9941-B9EB-06CA4B9B95F3}" dt="2023-02-24T02:29:01.634" v="5377" actId="478"/>
          <ac:spMkLst>
            <pc:docMk/>
            <pc:sldMk cId="1079192442" sldId="486"/>
            <ac:spMk id="44" creationId="{BFBF9EBD-4044-3A84-E583-11CE14750AE8}"/>
          </ac:spMkLst>
        </pc:spChg>
        <pc:spChg chg="del mod">
          <ac:chgData name="Mulong Luo" userId="8653f7d4-99b5-4e6b-8296-b41071e93716" providerId="ADAL" clId="{209F9018-78C2-9941-B9EB-06CA4B9B95F3}" dt="2023-02-24T02:29:01.634" v="5377" actId="478"/>
          <ac:spMkLst>
            <pc:docMk/>
            <pc:sldMk cId="1079192442" sldId="486"/>
            <ac:spMk id="45" creationId="{A67E92BF-54B5-5812-CAEB-47C93C7BD948}"/>
          </ac:spMkLst>
        </pc:spChg>
        <pc:spChg chg="del mod">
          <ac:chgData name="Mulong Luo" userId="8653f7d4-99b5-4e6b-8296-b41071e93716" providerId="ADAL" clId="{209F9018-78C2-9941-B9EB-06CA4B9B95F3}" dt="2023-02-24T02:29:01.634" v="5377" actId="478"/>
          <ac:spMkLst>
            <pc:docMk/>
            <pc:sldMk cId="1079192442" sldId="486"/>
            <ac:spMk id="46" creationId="{F87E20A4-57AD-7101-C4DB-D164C230950A}"/>
          </ac:spMkLst>
        </pc:spChg>
        <pc:spChg chg="del mod">
          <ac:chgData name="Mulong Luo" userId="8653f7d4-99b5-4e6b-8296-b41071e93716" providerId="ADAL" clId="{209F9018-78C2-9941-B9EB-06CA4B9B95F3}" dt="2023-02-24T02:29:01.634" v="5377" actId="478"/>
          <ac:spMkLst>
            <pc:docMk/>
            <pc:sldMk cId="1079192442" sldId="486"/>
            <ac:spMk id="47" creationId="{C3EB7886-31E7-EBFA-8FD4-A4A235A15430}"/>
          </ac:spMkLst>
        </pc:spChg>
        <pc:spChg chg="del mod">
          <ac:chgData name="Mulong Luo" userId="8653f7d4-99b5-4e6b-8296-b41071e93716" providerId="ADAL" clId="{209F9018-78C2-9941-B9EB-06CA4B9B95F3}" dt="2023-02-24T02:29:01.634" v="5377" actId="478"/>
          <ac:spMkLst>
            <pc:docMk/>
            <pc:sldMk cId="1079192442" sldId="486"/>
            <ac:spMk id="48" creationId="{6CC31AB1-102D-4723-43EE-C966B8507B67}"/>
          </ac:spMkLst>
        </pc:spChg>
        <pc:spChg chg="del mod">
          <ac:chgData name="Mulong Luo" userId="8653f7d4-99b5-4e6b-8296-b41071e93716" providerId="ADAL" clId="{209F9018-78C2-9941-B9EB-06CA4B9B95F3}" dt="2023-02-24T02:29:01.634" v="5377" actId="478"/>
          <ac:spMkLst>
            <pc:docMk/>
            <pc:sldMk cId="1079192442" sldId="486"/>
            <ac:spMk id="49" creationId="{9B4F3ACE-7704-BE26-610E-C75E889B18C6}"/>
          </ac:spMkLst>
        </pc:spChg>
        <pc:spChg chg="del mod">
          <ac:chgData name="Mulong Luo" userId="8653f7d4-99b5-4e6b-8296-b41071e93716" providerId="ADAL" clId="{209F9018-78C2-9941-B9EB-06CA4B9B95F3}" dt="2023-02-24T02:29:01.634" v="5377" actId="478"/>
          <ac:spMkLst>
            <pc:docMk/>
            <pc:sldMk cId="1079192442" sldId="486"/>
            <ac:spMk id="50" creationId="{EF517FB2-BB8F-4E1A-B63E-5298303707C5}"/>
          </ac:spMkLst>
        </pc:spChg>
        <pc:spChg chg="del mod">
          <ac:chgData name="Mulong Luo" userId="8653f7d4-99b5-4e6b-8296-b41071e93716" providerId="ADAL" clId="{209F9018-78C2-9941-B9EB-06CA4B9B95F3}" dt="2023-02-24T02:29:01.634" v="5377" actId="478"/>
          <ac:spMkLst>
            <pc:docMk/>
            <pc:sldMk cId="1079192442" sldId="486"/>
            <ac:spMk id="51" creationId="{5919D314-D39B-E55F-5886-54ABA70E8146}"/>
          </ac:spMkLst>
        </pc:spChg>
        <pc:spChg chg="del mod">
          <ac:chgData name="Mulong Luo" userId="8653f7d4-99b5-4e6b-8296-b41071e93716" providerId="ADAL" clId="{209F9018-78C2-9941-B9EB-06CA4B9B95F3}" dt="2023-02-24T02:29:01.634" v="5377" actId="478"/>
          <ac:spMkLst>
            <pc:docMk/>
            <pc:sldMk cId="1079192442" sldId="486"/>
            <ac:spMk id="55" creationId="{7E692335-3829-CACB-23CA-D0D75FB54945}"/>
          </ac:spMkLst>
        </pc:spChg>
        <pc:spChg chg="del mod">
          <ac:chgData name="Mulong Luo" userId="8653f7d4-99b5-4e6b-8296-b41071e93716" providerId="ADAL" clId="{209F9018-78C2-9941-B9EB-06CA4B9B95F3}" dt="2023-02-24T02:29:01.634" v="5377" actId="478"/>
          <ac:spMkLst>
            <pc:docMk/>
            <pc:sldMk cId="1079192442" sldId="486"/>
            <ac:spMk id="56" creationId="{8F8DD5FD-A6B8-5592-8B47-593D4177C060}"/>
          </ac:spMkLst>
        </pc:spChg>
        <pc:spChg chg="del mod">
          <ac:chgData name="Mulong Luo" userId="8653f7d4-99b5-4e6b-8296-b41071e93716" providerId="ADAL" clId="{209F9018-78C2-9941-B9EB-06CA4B9B95F3}" dt="2023-02-24T02:29:01.634" v="5377" actId="478"/>
          <ac:spMkLst>
            <pc:docMk/>
            <pc:sldMk cId="1079192442" sldId="486"/>
            <ac:spMk id="57" creationId="{5CECE931-C46D-ECA7-0B3C-F324FFB25B00}"/>
          </ac:spMkLst>
        </pc:spChg>
        <pc:spChg chg="del mod">
          <ac:chgData name="Mulong Luo" userId="8653f7d4-99b5-4e6b-8296-b41071e93716" providerId="ADAL" clId="{209F9018-78C2-9941-B9EB-06CA4B9B95F3}" dt="2023-02-24T02:29:01.634" v="5377" actId="478"/>
          <ac:spMkLst>
            <pc:docMk/>
            <pc:sldMk cId="1079192442" sldId="486"/>
            <ac:spMk id="58" creationId="{7E392CC0-4B87-22B5-4CB4-0C7E84D28687}"/>
          </ac:spMkLst>
        </pc:spChg>
        <pc:spChg chg="del mod">
          <ac:chgData name="Mulong Luo" userId="8653f7d4-99b5-4e6b-8296-b41071e93716" providerId="ADAL" clId="{209F9018-78C2-9941-B9EB-06CA4B9B95F3}" dt="2023-02-24T02:29:01.634" v="5377" actId="478"/>
          <ac:spMkLst>
            <pc:docMk/>
            <pc:sldMk cId="1079192442" sldId="486"/>
            <ac:spMk id="59" creationId="{6D730997-29A7-0B94-E18C-D231C527A8C3}"/>
          </ac:spMkLst>
        </pc:spChg>
        <pc:spChg chg="del mod">
          <ac:chgData name="Mulong Luo" userId="8653f7d4-99b5-4e6b-8296-b41071e93716" providerId="ADAL" clId="{209F9018-78C2-9941-B9EB-06CA4B9B95F3}" dt="2023-02-24T02:29:01.634" v="5377" actId="478"/>
          <ac:spMkLst>
            <pc:docMk/>
            <pc:sldMk cId="1079192442" sldId="486"/>
            <ac:spMk id="60" creationId="{4144CAB6-84A2-B5B1-CAB3-4C80CE1BEF3A}"/>
          </ac:spMkLst>
        </pc:spChg>
        <pc:spChg chg="del mod">
          <ac:chgData name="Mulong Luo" userId="8653f7d4-99b5-4e6b-8296-b41071e93716" providerId="ADAL" clId="{209F9018-78C2-9941-B9EB-06CA4B9B95F3}" dt="2023-02-24T02:29:01.634" v="5377" actId="478"/>
          <ac:spMkLst>
            <pc:docMk/>
            <pc:sldMk cId="1079192442" sldId="486"/>
            <ac:spMk id="61" creationId="{BC77FE14-53FA-6581-BC01-E05A2F7CE0BA}"/>
          </ac:spMkLst>
        </pc:spChg>
        <pc:spChg chg="del mod">
          <ac:chgData name="Mulong Luo" userId="8653f7d4-99b5-4e6b-8296-b41071e93716" providerId="ADAL" clId="{209F9018-78C2-9941-B9EB-06CA4B9B95F3}" dt="2023-02-24T02:29:01.634" v="5377" actId="478"/>
          <ac:spMkLst>
            <pc:docMk/>
            <pc:sldMk cId="1079192442" sldId="486"/>
            <ac:spMk id="62" creationId="{CD96F872-FDEC-5896-765C-41EA8265C2E4}"/>
          </ac:spMkLst>
        </pc:spChg>
        <pc:spChg chg="del mod">
          <ac:chgData name="Mulong Luo" userId="8653f7d4-99b5-4e6b-8296-b41071e93716" providerId="ADAL" clId="{209F9018-78C2-9941-B9EB-06CA4B9B95F3}" dt="2023-02-24T02:29:01.634" v="5377" actId="478"/>
          <ac:spMkLst>
            <pc:docMk/>
            <pc:sldMk cId="1079192442" sldId="486"/>
            <ac:spMk id="63" creationId="{B7EFC42F-71E1-8009-282F-78BE7859C62D}"/>
          </ac:spMkLst>
        </pc:spChg>
        <pc:spChg chg="del mod">
          <ac:chgData name="Mulong Luo" userId="8653f7d4-99b5-4e6b-8296-b41071e93716" providerId="ADAL" clId="{209F9018-78C2-9941-B9EB-06CA4B9B95F3}" dt="2023-02-24T02:29:01.634" v="5377" actId="478"/>
          <ac:spMkLst>
            <pc:docMk/>
            <pc:sldMk cId="1079192442" sldId="486"/>
            <ac:spMk id="64" creationId="{BEDD5135-623E-A495-1127-6C6CC5C335D0}"/>
          </ac:spMkLst>
        </pc:spChg>
        <pc:spChg chg="del mod">
          <ac:chgData name="Mulong Luo" userId="8653f7d4-99b5-4e6b-8296-b41071e93716" providerId="ADAL" clId="{209F9018-78C2-9941-B9EB-06CA4B9B95F3}" dt="2023-02-24T02:29:01.634" v="5377" actId="478"/>
          <ac:spMkLst>
            <pc:docMk/>
            <pc:sldMk cId="1079192442" sldId="486"/>
            <ac:spMk id="65" creationId="{DACB2123-30CF-52AF-5428-EA4ED795D46A}"/>
          </ac:spMkLst>
        </pc:spChg>
        <pc:spChg chg="del mod">
          <ac:chgData name="Mulong Luo" userId="8653f7d4-99b5-4e6b-8296-b41071e93716" providerId="ADAL" clId="{209F9018-78C2-9941-B9EB-06CA4B9B95F3}" dt="2023-02-24T02:29:01.634" v="5377" actId="478"/>
          <ac:spMkLst>
            <pc:docMk/>
            <pc:sldMk cId="1079192442" sldId="486"/>
            <ac:spMk id="66" creationId="{0A9F2041-FB28-2766-065C-27FCEAC47AB2}"/>
          </ac:spMkLst>
        </pc:spChg>
        <pc:spChg chg="del mod">
          <ac:chgData name="Mulong Luo" userId="8653f7d4-99b5-4e6b-8296-b41071e93716" providerId="ADAL" clId="{209F9018-78C2-9941-B9EB-06CA4B9B95F3}" dt="2023-02-24T02:29:01.634" v="5377" actId="478"/>
          <ac:spMkLst>
            <pc:docMk/>
            <pc:sldMk cId="1079192442" sldId="486"/>
            <ac:spMk id="67" creationId="{07D233BD-738A-BE95-AD3A-691C1D9C22CD}"/>
          </ac:spMkLst>
        </pc:spChg>
        <pc:spChg chg="del mod">
          <ac:chgData name="Mulong Luo" userId="8653f7d4-99b5-4e6b-8296-b41071e93716" providerId="ADAL" clId="{209F9018-78C2-9941-B9EB-06CA4B9B95F3}" dt="2023-02-24T02:29:01.634" v="5377" actId="478"/>
          <ac:spMkLst>
            <pc:docMk/>
            <pc:sldMk cId="1079192442" sldId="486"/>
            <ac:spMk id="68" creationId="{CE8614F2-6842-0580-DD1E-EF3042D5CFD8}"/>
          </ac:spMkLst>
        </pc:spChg>
        <pc:spChg chg="del mod">
          <ac:chgData name="Mulong Luo" userId="8653f7d4-99b5-4e6b-8296-b41071e93716" providerId="ADAL" clId="{209F9018-78C2-9941-B9EB-06CA4B9B95F3}" dt="2023-02-24T02:29:01.634" v="5377" actId="478"/>
          <ac:spMkLst>
            <pc:docMk/>
            <pc:sldMk cId="1079192442" sldId="486"/>
            <ac:spMk id="69" creationId="{F8E29D83-DD18-154E-22D3-60C1F1139308}"/>
          </ac:spMkLst>
        </pc:spChg>
        <pc:spChg chg="del mod">
          <ac:chgData name="Mulong Luo" userId="8653f7d4-99b5-4e6b-8296-b41071e93716" providerId="ADAL" clId="{209F9018-78C2-9941-B9EB-06CA4B9B95F3}" dt="2023-02-24T02:29:01.634" v="5377" actId="478"/>
          <ac:spMkLst>
            <pc:docMk/>
            <pc:sldMk cId="1079192442" sldId="486"/>
            <ac:spMk id="70" creationId="{74A73F64-F2FE-B391-3517-CD9069F66449}"/>
          </ac:spMkLst>
        </pc:spChg>
        <pc:spChg chg="del mod">
          <ac:chgData name="Mulong Luo" userId="8653f7d4-99b5-4e6b-8296-b41071e93716" providerId="ADAL" clId="{209F9018-78C2-9941-B9EB-06CA4B9B95F3}" dt="2023-02-24T02:29:01.634" v="5377" actId="478"/>
          <ac:spMkLst>
            <pc:docMk/>
            <pc:sldMk cId="1079192442" sldId="486"/>
            <ac:spMk id="71" creationId="{D88C7070-189D-2692-95AE-54C1EC2ACC61}"/>
          </ac:spMkLst>
        </pc:spChg>
        <pc:spChg chg="del mod">
          <ac:chgData name="Mulong Luo" userId="8653f7d4-99b5-4e6b-8296-b41071e93716" providerId="ADAL" clId="{209F9018-78C2-9941-B9EB-06CA4B9B95F3}" dt="2023-02-24T02:29:01.634" v="5377" actId="478"/>
          <ac:spMkLst>
            <pc:docMk/>
            <pc:sldMk cId="1079192442" sldId="486"/>
            <ac:spMk id="72" creationId="{C8BBAAF9-B957-712F-C119-17EC290DBB87}"/>
          </ac:spMkLst>
        </pc:spChg>
        <pc:spChg chg="del mod">
          <ac:chgData name="Mulong Luo" userId="8653f7d4-99b5-4e6b-8296-b41071e93716" providerId="ADAL" clId="{209F9018-78C2-9941-B9EB-06CA4B9B95F3}" dt="2023-02-24T02:29:01.634" v="5377" actId="478"/>
          <ac:spMkLst>
            <pc:docMk/>
            <pc:sldMk cId="1079192442" sldId="486"/>
            <ac:spMk id="73" creationId="{AC36EF33-AB11-1312-E99F-45B52274DEC2}"/>
          </ac:spMkLst>
        </pc:spChg>
        <pc:spChg chg="del mod">
          <ac:chgData name="Mulong Luo" userId="8653f7d4-99b5-4e6b-8296-b41071e93716" providerId="ADAL" clId="{209F9018-78C2-9941-B9EB-06CA4B9B95F3}" dt="2023-02-24T02:29:01.634" v="5377" actId="478"/>
          <ac:spMkLst>
            <pc:docMk/>
            <pc:sldMk cId="1079192442" sldId="486"/>
            <ac:spMk id="74" creationId="{B99F0B71-FE0D-DE97-3B60-2A4AABC1E64F}"/>
          </ac:spMkLst>
        </pc:spChg>
        <pc:spChg chg="del mod">
          <ac:chgData name="Mulong Luo" userId="8653f7d4-99b5-4e6b-8296-b41071e93716" providerId="ADAL" clId="{209F9018-78C2-9941-B9EB-06CA4B9B95F3}" dt="2023-02-24T02:29:01.634" v="5377" actId="478"/>
          <ac:spMkLst>
            <pc:docMk/>
            <pc:sldMk cId="1079192442" sldId="486"/>
            <ac:spMk id="75" creationId="{74D872AC-5525-5C76-3AF2-C5A25DC19100}"/>
          </ac:spMkLst>
        </pc:spChg>
        <pc:spChg chg="del mod">
          <ac:chgData name="Mulong Luo" userId="8653f7d4-99b5-4e6b-8296-b41071e93716" providerId="ADAL" clId="{209F9018-78C2-9941-B9EB-06CA4B9B95F3}" dt="2023-02-24T02:29:01.634" v="5377" actId="478"/>
          <ac:spMkLst>
            <pc:docMk/>
            <pc:sldMk cId="1079192442" sldId="486"/>
            <ac:spMk id="76" creationId="{F6B9282C-438C-03E1-D332-E61E4E7FF85A}"/>
          </ac:spMkLst>
        </pc:spChg>
        <pc:spChg chg="del mod">
          <ac:chgData name="Mulong Luo" userId="8653f7d4-99b5-4e6b-8296-b41071e93716" providerId="ADAL" clId="{209F9018-78C2-9941-B9EB-06CA4B9B95F3}" dt="2023-02-24T02:29:01.634" v="5377" actId="478"/>
          <ac:spMkLst>
            <pc:docMk/>
            <pc:sldMk cId="1079192442" sldId="486"/>
            <ac:spMk id="77" creationId="{639B4128-FF0D-A4BA-4C5A-7B0916424F67}"/>
          </ac:spMkLst>
        </pc:spChg>
        <pc:spChg chg="del mod">
          <ac:chgData name="Mulong Luo" userId="8653f7d4-99b5-4e6b-8296-b41071e93716" providerId="ADAL" clId="{209F9018-78C2-9941-B9EB-06CA4B9B95F3}" dt="2023-02-24T02:29:01.634" v="5377" actId="478"/>
          <ac:spMkLst>
            <pc:docMk/>
            <pc:sldMk cId="1079192442" sldId="486"/>
            <ac:spMk id="80" creationId="{8F3FEF41-4309-AEA6-FFA8-05EFE7031330}"/>
          </ac:spMkLst>
        </pc:spChg>
        <pc:spChg chg="del mod">
          <ac:chgData name="Mulong Luo" userId="8653f7d4-99b5-4e6b-8296-b41071e93716" providerId="ADAL" clId="{209F9018-78C2-9941-B9EB-06CA4B9B95F3}" dt="2023-02-24T02:29:01.634" v="5377" actId="478"/>
          <ac:spMkLst>
            <pc:docMk/>
            <pc:sldMk cId="1079192442" sldId="486"/>
            <ac:spMk id="85" creationId="{2AB334DE-1099-AC3B-D636-5D2EDE3E3FC1}"/>
          </ac:spMkLst>
        </pc:spChg>
        <pc:spChg chg="del mod">
          <ac:chgData name="Mulong Luo" userId="8653f7d4-99b5-4e6b-8296-b41071e93716" providerId="ADAL" clId="{209F9018-78C2-9941-B9EB-06CA4B9B95F3}" dt="2023-02-24T02:29:01.634" v="5377" actId="478"/>
          <ac:spMkLst>
            <pc:docMk/>
            <pc:sldMk cId="1079192442" sldId="486"/>
            <ac:spMk id="86" creationId="{068F1BE4-354C-C141-FC01-5FE0447F48E4}"/>
          </ac:spMkLst>
        </pc:spChg>
        <pc:spChg chg="del mod">
          <ac:chgData name="Mulong Luo" userId="8653f7d4-99b5-4e6b-8296-b41071e93716" providerId="ADAL" clId="{209F9018-78C2-9941-B9EB-06CA4B9B95F3}" dt="2023-02-24T02:29:01.634" v="5377" actId="478"/>
          <ac:spMkLst>
            <pc:docMk/>
            <pc:sldMk cId="1079192442" sldId="486"/>
            <ac:spMk id="87" creationId="{64F302B9-8F53-9020-4B8B-9DE4175EC0CB}"/>
          </ac:spMkLst>
        </pc:spChg>
        <pc:spChg chg="del mod">
          <ac:chgData name="Mulong Luo" userId="8653f7d4-99b5-4e6b-8296-b41071e93716" providerId="ADAL" clId="{209F9018-78C2-9941-B9EB-06CA4B9B95F3}" dt="2023-02-24T02:29:01.634" v="5377" actId="478"/>
          <ac:spMkLst>
            <pc:docMk/>
            <pc:sldMk cId="1079192442" sldId="486"/>
            <ac:spMk id="88" creationId="{501CE510-637C-8AF0-09FC-9AA7C68D9561}"/>
          </ac:spMkLst>
        </pc:spChg>
        <pc:spChg chg="mod">
          <ac:chgData name="Mulong Luo" userId="8653f7d4-99b5-4e6b-8296-b41071e93716" providerId="ADAL" clId="{209F9018-78C2-9941-B9EB-06CA4B9B95F3}" dt="2023-02-23T21:20:39.380" v="1676" actId="1038"/>
          <ac:spMkLst>
            <pc:docMk/>
            <pc:sldMk cId="1079192442" sldId="486"/>
            <ac:spMk id="90" creationId="{CED54B42-A748-D101-ABB1-3FB8A3083E15}"/>
          </ac:spMkLst>
        </pc:spChg>
        <pc:spChg chg="mod">
          <ac:chgData name="Mulong Luo" userId="8653f7d4-99b5-4e6b-8296-b41071e93716" providerId="ADAL" clId="{209F9018-78C2-9941-B9EB-06CA4B9B95F3}" dt="2023-02-23T21:20:39.380" v="1676" actId="1038"/>
          <ac:spMkLst>
            <pc:docMk/>
            <pc:sldMk cId="1079192442" sldId="486"/>
            <ac:spMk id="91" creationId="{FE7E6C9F-1A63-6517-11C5-495D99CBE47C}"/>
          </ac:spMkLst>
        </pc:spChg>
        <pc:spChg chg="mod">
          <ac:chgData name="Mulong Luo" userId="8653f7d4-99b5-4e6b-8296-b41071e93716" providerId="ADAL" clId="{209F9018-78C2-9941-B9EB-06CA4B9B95F3}" dt="2023-02-23T21:20:39.380" v="1676" actId="1038"/>
          <ac:spMkLst>
            <pc:docMk/>
            <pc:sldMk cId="1079192442" sldId="486"/>
            <ac:spMk id="95" creationId="{C48BD167-93BD-7AB4-6CE5-AEC56ABD5B9A}"/>
          </ac:spMkLst>
        </pc:spChg>
        <pc:spChg chg="mod">
          <ac:chgData name="Mulong Luo" userId="8653f7d4-99b5-4e6b-8296-b41071e93716" providerId="ADAL" clId="{209F9018-78C2-9941-B9EB-06CA4B9B95F3}" dt="2023-02-23T21:20:39.380" v="1676" actId="1038"/>
          <ac:spMkLst>
            <pc:docMk/>
            <pc:sldMk cId="1079192442" sldId="486"/>
            <ac:spMk id="99" creationId="{B1572102-F686-E287-ABEB-2100F2D0BD2B}"/>
          </ac:spMkLst>
        </pc:spChg>
        <pc:spChg chg="mod">
          <ac:chgData name="Mulong Luo" userId="8653f7d4-99b5-4e6b-8296-b41071e93716" providerId="ADAL" clId="{209F9018-78C2-9941-B9EB-06CA4B9B95F3}" dt="2023-02-23T21:20:39.380" v="1676" actId="1038"/>
          <ac:spMkLst>
            <pc:docMk/>
            <pc:sldMk cId="1079192442" sldId="486"/>
            <ac:spMk id="103" creationId="{D417AB34-7BCF-04FB-5A57-C5789D6EF442}"/>
          </ac:spMkLst>
        </pc:spChg>
        <pc:spChg chg="mod">
          <ac:chgData name="Mulong Luo" userId="8653f7d4-99b5-4e6b-8296-b41071e93716" providerId="ADAL" clId="{209F9018-78C2-9941-B9EB-06CA4B9B95F3}" dt="2023-02-23T21:20:39.380" v="1676" actId="1038"/>
          <ac:spMkLst>
            <pc:docMk/>
            <pc:sldMk cId="1079192442" sldId="486"/>
            <ac:spMk id="104" creationId="{D2F0386F-44C6-762C-5A24-D90ED76E81CF}"/>
          </ac:spMkLst>
        </pc:spChg>
        <pc:spChg chg="mod">
          <ac:chgData name="Mulong Luo" userId="8653f7d4-99b5-4e6b-8296-b41071e93716" providerId="ADAL" clId="{209F9018-78C2-9941-B9EB-06CA4B9B95F3}" dt="2023-02-23T21:20:39.380" v="1676" actId="1038"/>
          <ac:spMkLst>
            <pc:docMk/>
            <pc:sldMk cId="1079192442" sldId="486"/>
            <ac:spMk id="105" creationId="{A2637B55-3971-A5CA-2BCC-1FC8C2300F2F}"/>
          </ac:spMkLst>
        </pc:spChg>
        <pc:spChg chg="add mod">
          <ac:chgData name="Mulong Luo" userId="8653f7d4-99b5-4e6b-8296-b41071e93716" providerId="ADAL" clId="{209F9018-78C2-9941-B9EB-06CA4B9B95F3}" dt="2023-02-24T02:54:34.619" v="5991" actId="313"/>
          <ac:spMkLst>
            <pc:docMk/>
            <pc:sldMk cId="1079192442" sldId="486"/>
            <ac:spMk id="106" creationId="{A91B6E00-226E-9F96-9845-DCD67A85D7CE}"/>
          </ac:spMkLst>
        </pc:spChg>
        <pc:spChg chg="del mod">
          <ac:chgData name="Mulong Luo" userId="8653f7d4-99b5-4e6b-8296-b41071e93716" providerId="ADAL" clId="{209F9018-78C2-9941-B9EB-06CA4B9B95F3}" dt="2023-02-24T02:29:01.634" v="5377" actId="478"/>
          <ac:spMkLst>
            <pc:docMk/>
            <pc:sldMk cId="1079192442" sldId="486"/>
            <ac:spMk id="109" creationId="{92A265CB-9AA6-6842-C8A0-E9871A8F162D}"/>
          </ac:spMkLst>
        </pc:spChg>
        <pc:graphicFrameChg chg="add mod modGraphic">
          <ac:chgData name="Mulong Luo" userId="8653f7d4-99b5-4e6b-8296-b41071e93716" providerId="ADAL" clId="{209F9018-78C2-9941-B9EB-06CA4B9B95F3}" dt="2023-02-24T20:37:12.383" v="7654" actId="20577"/>
          <ac:graphicFrameMkLst>
            <pc:docMk/>
            <pc:sldMk cId="1079192442" sldId="486"/>
            <ac:graphicFrameMk id="89" creationId="{83431EF9-52B6-39A6-3EB2-983406677C46}"/>
          </ac:graphicFrameMkLst>
        </pc:graphicFrameChg>
        <pc:cxnChg chg="del mod">
          <ac:chgData name="Mulong Luo" userId="8653f7d4-99b5-4e6b-8296-b41071e93716" providerId="ADAL" clId="{209F9018-78C2-9941-B9EB-06CA4B9B95F3}" dt="2023-02-24T02:29:01.634" v="5377" actId="478"/>
          <ac:cxnSpMkLst>
            <pc:docMk/>
            <pc:sldMk cId="1079192442" sldId="486"/>
            <ac:cxnSpMk id="52" creationId="{9F8054E9-6255-A4A0-8390-4A591ACF271F}"/>
          </ac:cxnSpMkLst>
        </pc:cxnChg>
        <pc:cxnChg chg="del mod">
          <ac:chgData name="Mulong Luo" userId="8653f7d4-99b5-4e6b-8296-b41071e93716" providerId="ADAL" clId="{209F9018-78C2-9941-B9EB-06CA4B9B95F3}" dt="2023-02-24T02:29:01.634" v="5377" actId="478"/>
          <ac:cxnSpMkLst>
            <pc:docMk/>
            <pc:sldMk cId="1079192442" sldId="486"/>
            <ac:cxnSpMk id="53" creationId="{535A8B39-5642-06C6-FF9B-47FB28421624}"/>
          </ac:cxnSpMkLst>
        </pc:cxnChg>
        <pc:cxnChg chg="del mod">
          <ac:chgData name="Mulong Luo" userId="8653f7d4-99b5-4e6b-8296-b41071e93716" providerId="ADAL" clId="{209F9018-78C2-9941-B9EB-06CA4B9B95F3}" dt="2023-02-24T02:29:01.634" v="5377" actId="478"/>
          <ac:cxnSpMkLst>
            <pc:docMk/>
            <pc:sldMk cId="1079192442" sldId="486"/>
            <ac:cxnSpMk id="54" creationId="{A0C4F838-B2E3-8D0B-617D-FC01B8655EB4}"/>
          </ac:cxnSpMkLst>
        </pc:cxnChg>
        <pc:cxnChg chg="del mod">
          <ac:chgData name="Mulong Luo" userId="8653f7d4-99b5-4e6b-8296-b41071e93716" providerId="ADAL" clId="{209F9018-78C2-9941-B9EB-06CA4B9B95F3}" dt="2023-02-24T02:29:01.634" v="5377" actId="478"/>
          <ac:cxnSpMkLst>
            <pc:docMk/>
            <pc:sldMk cId="1079192442" sldId="486"/>
            <ac:cxnSpMk id="78" creationId="{4FEB7251-2FD4-30B9-7FD6-7C6F305F4B8D}"/>
          </ac:cxnSpMkLst>
        </pc:cxnChg>
        <pc:cxnChg chg="del mod">
          <ac:chgData name="Mulong Luo" userId="8653f7d4-99b5-4e6b-8296-b41071e93716" providerId="ADAL" clId="{209F9018-78C2-9941-B9EB-06CA4B9B95F3}" dt="2023-02-24T02:29:01.634" v="5377" actId="478"/>
          <ac:cxnSpMkLst>
            <pc:docMk/>
            <pc:sldMk cId="1079192442" sldId="486"/>
            <ac:cxnSpMk id="79" creationId="{579679B8-5BE3-0368-22BF-689D4FCD8552}"/>
          </ac:cxnSpMkLst>
        </pc:cxnChg>
        <pc:cxnChg chg="del mod">
          <ac:chgData name="Mulong Luo" userId="8653f7d4-99b5-4e6b-8296-b41071e93716" providerId="ADAL" clId="{209F9018-78C2-9941-B9EB-06CA4B9B95F3}" dt="2023-02-24T02:29:01.634" v="5377" actId="478"/>
          <ac:cxnSpMkLst>
            <pc:docMk/>
            <pc:sldMk cId="1079192442" sldId="486"/>
            <ac:cxnSpMk id="81" creationId="{29138B0B-17DF-1406-A294-9747853CDE6E}"/>
          </ac:cxnSpMkLst>
        </pc:cxnChg>
        <pc:cxnChg chg="del mod">
          <ac:chgData name="Mulong Luo" userId="8653f7d4-99b5-4e6b-8296-b41071e93716" providerId="ADAL" clId="{209F9018-78C2-9941-B9EB-06CA4B9B95F3}" dt="2023-02-24T02:29:01.634" v="5377" actId="478"/>
          <ac:cxnSpMkLst>
            <pc:docMk/>
            <pc:sldMk cId="1079192442" sldId="486"/>
            <ac:cxnSpMk id="82" creationId="{074C6350-A1CE-B738-17F7-4765A32EA224}"/>
          </ac:cxnSpMkLst>
        </pc:cxnChg>
        <pc:cxnChg chg="del mod">
          <ac:chgData name="Mulong Luo" userId="8653f7d4-99b5-4e6b-8296-b41071e93716" providerId="ADAL" clId="{209F9018-78C2-9941-B9EB-06CA4B9B95F3}" dt="2023-02-24T02:29:01.634" v="5377" actId="478"/>
          <ac:cxnSpMkLst>
            <pc:docMk/>
            <pc:sldMk cId="1079192442" sldId="486"/>
            <ac:cxnSpMk id="83" creationId="{282A915A-64B2-D89B-B0CC-F72483D9F01C}"/>
          </ac:cxnSpMkLst>
        </pc:cxnChg>
        <pc:cxnChg chg="del mod">
          <ac:chgData name="Mulong Luo" userId="8653f7d4-99b5-4e6b-8296-b41071e93716" providerId="ADAL" clId="{209F9018-78C2-9941-B9EB-06CA4B9B95F3}" dt="2023-02-24T02:29:01.634" v="5377" actId="478"/>
          <ac:cxnSpMkLst>
            <pc:docMk/>
            <pc:sldMk cId="1079192442" sldId="486"/>
            <ac:cxnSpMk id="84" creationId="{3B259C40-252B-FBA6-4CE3-CA5DBB2F0576}"/>
          </ac:cxnSpMkLst>
        </pc:cxnChg>
        <pc:cxnChg chg="mod">
          <ac:chgData name="Mulong Luo" userId="8653f7d4-99b5-4e6b-8296-b41071e93716" providerId="ADAL" clId="{209F9018-78C2-9941-B9EB-06CA4B9B95F3}" dt="2023-02-23T21:20:39.380" v="1676" actId="1038"/>
          <ac:cxnSpMkLst>
            <pc:docMk/>
            <pc:sldMk cId="1079192442" sldId="486"/>
            <ac:cxnSpMk id="92" creationId="{E5A5098C-3366-E9FA-F3CB-500EBEA8035C}"/>
          </ac:cxnSpMkLst>
        </pc:cxnChg>
        <pc:cxnChg chg="mod">
          <ac:chgData name="Mulong Luo" userId="8653f7d4-99b5-4e6b-8296-b41071e93716" providerId="ADAL" clId="{209F9018-78C2-9941-B9EB-06CA4B9B95F3}" dt="2023-02-23T21:20:39.380" v="1676" actId="1038"/>
          <ac:cxnSpMkLst>
            <pc:docMk/>
            <pc:sldMk cId="1079192442" sldId="486"/>
            <ac:cxnSpMk id="93" creationId="{87DB29B9-3F4D-BD0E-8B28-6C1BE3A03E80}"/>
          </ac:cxnSpMkLst>
        </pc:cxnChg>
        <pc:cxnChg chg="mod">
          <ac:chgData name="Mulong Luo" userId="8653f7d4-99b5-4e6b-8296-b41071e93716" providerId="ADAL" clId="{209F9018-78C2-9941-B9EB-06CA4B9B95F3}" dt="2023-02-23T21:20:39.380" v="1676" actId="1038"/>
          <ac:cxnSpMkLst>
            <pc:docMk/>
            <pc:sldMk cId="1079192442" sldId="486"/>
            <ac:cxnSpMk id="94" creationId="{D1CDE4DB-4DC2-69C9-39B2-17629485563B}"/>
          </ac:cxnSpMkLst>
        </pc:cxnChg>
        <pc:cxnChg chg="mod">
          <ac:chgData name="Mulong Luo" userId="8653f7d4-99b5-4e6b-8296-b41071e93716" providerId="ADAL" clId="{209F9018-78C2-9941-B9EB-06CA4B9B95F3}" dt="2023-02-23T21:20:39.380" v="1676" actId="1038"/>
          <ac:cxnSpMkLst>
            <pc:docMk/>
            <pc:sldMk cId="1079192442" sldId="486"/>
            <ac:cxnSpMk id="96" creationId="{13AA8B56-52C0-AB70-D375-714D86FC87C5}"/>
          </ac:cxnSpMkLst>
        </pc:cxnChg>
        <pc:cxnChg chg="mod">
          <ac:chgData name="Mulong Luo" userId="8653f7d4-99b5-4e6b-8296-b41071e93716" providerId="ADAL" clId="{209F9018-78C2-9941-B9EB-06CA4B9B95F3}" dt="2023-02-23T21:20:39.380" v="1676" actId="1038"/>
          <ac:cxnSpMkLst>
            <pc:docMk/>
            <pc:sldMk cId="1079192442" sldId="486"/>
            <ac:cxnSpMk id="97" creationId="{FD3F82F1-7265-3C3B-0A75-2F079CD7160B}"/>
          </ac:cxnSpMkLst>
        </pc:cxnChg>
        <pc:cxnChg chg="mod">
          <ac:chgData name="Mulong Luo" userId="8653f7d4-99b5-4e6b-8296-b41071e93716" providerId="ADAL" clId="{209F9018-78C2-9941-B9EB-06CA4B9B95F3}" dt="2023-02-23T21:20:39.380" v="1676" actId="1038"/>
          <ac:cxnSpMkLst>
            <pc:docMk/>
            <pc:sldMk cId="1079192442" sldId="486"/>
            <ac:cxnSpMk id="98" creationId="{0A189B0D-5A94-DBE1-6C36-792FD0377CC9}"/>
          </ac:cxnSpMkLst>
        </pc:cxnChg>
        <pc:cxnChg chg="mod">
          <ac:chgData name="Mulong Luo" userId="8653f7d4-99b5-4e6b-8296-b41071e93716" providerId="ADAL" clId="{209F9018-78C2-9941-B9EB-06CA4B9B95F3}" dt="2023-02-23T21:20:39.380" v="1676" actId="1038"/>
          <ac:cxnSpMkLst>
            <pc:docMk/>
            <pc:sldMk cId="1079192442" sldId="486"/>
            <ac:cxnSpMk id="100" creationId="{A0F1D54B-1D1A-3135-3E93-97FB8FA98187}"/>
          </ac:cxnSpMkLst>
        </pc:cxnChg>
        <pc:cxnChg chg="mod">
          <ac:chgData name="Mulong Luo" userId="8653f7d4-99b5-4e6b-8296-b41071e93716" providerId="ADAL" clId="{209F9018-78C2-9941-B9EB-06CA4B9B95F3}" dt="2023-02-23T21:20:39.380" v="1676" actId="1038"/>
          <ac:cxnSpMkLst>
            <pc:docMk/>
            <pc:sldMk cId="1079192442" sldId="486"/>
            <ac:cxnSpMk id="101" creationId="{5B3C83BF-DB55-F410-41CE-029EBF8266F3}"/>
          </ac:cxnSpMkLst>
        </pc:cxnChg>
        <pc:cxnChg chg="mod">
          <ac:chgData name="Mulong Luo" userId="8653f7d4-99b5-4e6b-8296-b41071e93716" providerId="ADAL" clId="{209F9018-78C2-9941-B9EB-06CA4B9B95F3}" dt="2023-02-23T21:20:39.380" v="1676" actId="1038"/>
          <ac:cxnSpMkLst>
            <pc:docMk/>
            <pc:sldMk cId="1079192442" sldId="486"/>
            <ac:cxnSpMk id="102" creationId="{C858B209-C621-5BE1-EF65-6CF421E5AF7A}"/>
          </ac:cxnSpMkLst>
        </pc:cxnChg>
      </pc:sldChg>
      <pc:sldChg chg="add">
        <pc:chgData name="Mulong Luo" userId="8653f7d4-99b5-4e6b-8296-b41071e93716" providerId="ADAL" clId="{209F9018-78C2-9941-B9EB-06CA4B9B95F3}" dt="2023-02-24T02:27:28.016" v="5370"/>
        <pc:sldMkLst>
          <pc:docMk/>
          <pc:sldMk cId="1032501207" sldId="487"/>
        </pc:sldMkLst>
      </pc:sldChg>
      <pc:sldChg chg="add del">
        <pc:chgData name="Mulong Luo" userId="8653f7d4-99b5-4e6b-8296-b41071e93716" providerId="ADAL" clId="{209F9018-78C2-9941-B9EB-06CA4B9B95F3}" dt="2023-02-24T02:27:19.703" v="5369" actId="2696"/>
        <pc:sldMkLst>
          <pc:docMk/>
          <pc:sldMk cId="1525339827" sldId="487"/>
        </pc:sldMkLst>
      </pc:sldChg>
      <pc:sldChg chg="add del">
        <pc:chgData name="Mulong Luo" userId="8653f7d4-99b5-4e6b-8296-b41071e93716" providerId="ADAL" clId="{209F9018-78C2-9941-B9EB-06CA4B9B95F3}" dt="2023-02-24T02:27:19.703" v="5369" actId="2696"/>
        <pc:sldMkLst>
          <pc:docMk/>
          <pc:sldMk cId="3110614071" sldId="488"/>
        </pc:sldMkLst>
      </pc:sldChg>
      <pc:sldChg chg="add">
        <pc:chgData name="Mulong Luo" userId="8653f7d4-99b5-4e6b-8296-b41071e93716" providerId="ADAL" clId="{209F9018-78C2-9941-B9EB-06CA4B9B95F3}" dt="2023-02-24T02:27:28.016" v="5370"/>
        <pc:sldMkLst>
          <pc:docMk/>
          <pc:sldMk cId="3398074718" sldId="488"/>
        </pc:sldMkLst>
      </pc:sldChg>
      <pc:sldChg chg="add del">
        <pc:chgData name="Mulong Luo" userId="8653f7d4-99b5-4e6b-8296-b41071e93716" providerId="ADAL" clId="{209F9018-78C2-9941-B9EB-06CA4B9B95F3}" dt="2023-02-24T02:28:28.997" v="5373"/>
        <pc:sldMkLst>
          <pc:docMk/>
          <pc:sldMk cId="435009564" sldId="489"/>
        </pc:sldMkLst>
      </pc:sldChg>
      <pc:sldChg chg="add del">
        <pc:chgData name="Mulong Luo" userId="8653f7d4-99b5-4e6b-8296-b41071e93716" providerId="ADAL" clId="{209F9018-78C2-9941-B9EB-06CA4B9B95F3}" dt="2023-02-24T02:28:28.997" v="5373"/>
        <pc:sldMkLst>
          <pc:docMk/>
          <pc:sldMk cId="2050787384" sldId="490"/>
        </pc:sldMkLst>
      </pc:sldChg>
    </pc:docChg>
  </pc:docChgLst>
  <pc:docChgLst>
    <pc:chgData name="Yueying Li" userId="S::yl3469@cornell.edu::d2116add-6570-46de-845c-5b96ad53d0c1" providerId="AD" clId="Web-{1806B1A1-7717-5C80-1608-8022005C48C6}"/>
    <pc:docChg chg="mod addSld delSld">
      <pc:chgData name="Yueying Li" userId="S::yl3469@cornell.edu::d2116add-6570-46de-845c-5b96ad53d0c1" providerId="AD" clId="Web-{1806B1A1-7717-5C80-1608-8022005C48C6}" dt="2023-02-24T17:55:10.356" v="10"/>
      <pc:docMkLst>
        <pc:docMk/>
      </pc:docMkLst>
      <pc:sldChg chg="add del">
        <pc:chgData name="Yueying Li" userId="S::yl3469@cornell.edu::d2116add-6570-46de-845c-5b96ad53d0c1" providerId="AD" clId="Web-{1806B1A1-7717-5C80-1608-8022005C48C6}" dt="2023-02-24T17:49:39.484" v="5"/>
        <pc:sldMkLst>
          <pc:docMk/>
          <pc:sldMk cId="2930911564" sldId="435"/>
        </pc:sldMkLst>
      </pc:sldChg>
      <pc:sldChg chg="addCm modCm">
        <pc:chgData name="Yueying Li" userId="S::yl3469@cornell.edu::d2116add-6570-46de-845c-5b96ad53d0c1" providerId="AD" clId="Web-{1806B1A1-7717-5C80-1608-8022005C48C6}" dt="2023-02-24T17:48:33.591" v="3"/>
        <pc:sldMkLst>
          <pc:docMk/>
          <pc:sldMk cId="2176192539" sldId="448"/>
        </pc:sldMkLst>
        <pc:extLst>
          <p:ext xmlns:p="http://schemas.openxmlformats.org/presentationml/2006/main" uri="{D6D511B9-2390-475A-947B-AFAB55BFBCF1}">
            <pc226:cmChg xmlns:pc226="http://schemas.microsoft.com/office/powerpoint/2022/06/main/command" chg="add mod">
              <pc226:chgData name="Yueying Li" userId="S::yl3469@cornell.edu::d2116add-6570-46de-845c-5b96ad53d0c1" providerId="AD" clId="Web-{1806B1A1-7717-5C80-1608-8022005C48C6}" dt="2023-02-24T17:48:33.591" v="3"/>
              <pc2:cmMkLst xmlns:pc2="http://schemas.microsoft.com/office/powerpoint/2019/9/main/command">
                <pc:docMk/>
                <pc:sldMk cId="2176192539" sldId="448"/>
                <pc2:cmMk id="{7665A82D-DAB8-4F4D-AE73-20E658646DF7}"/>
              </pc2:cmMkLst>
            </pc226:cmChg>
          </p:ext>
        </pc:extLst>
      </pc:sldChg>
      <pc:sldChg chg="addCm">
        <pc:chgData name="Yueying Li" userId="S::yl3469@cornell.edu::d2116add-6570-46de-845c-5b96ad53d0c1" providerId="AD" clId="Web-{1806B1A1-7717-5C80-1608-8022005C48C6}" dt="2023-02-24T17:50:17.720" v="6"/>
        <pc:sldMkLst>
          <pc:docMk/>
          <pc:sldMk cId="2387687296" sldId="456"/>
        </pc:sldMkLst>
        <pc:extLst>
          <p:ext xmlns:p="http://schemas.openxmlformats.org/presentationml/2006/main" uri="{D6D511B9-2390-475A-947B-AFAB55BFBCF1}">
            <pc226:cmChg xmlns:pc226="http://schemas.microsoft.com/office/powerpoint/2022/06/main/command" chg="add">
              <pc226:chgData name="Yueying Li" userId="S::yl3469@cornell.edu::d2116add-6570-46de-845c-5b96ad53d0c1" providerId="AD" clId="Web-{1806B1A1-7717-5C80-1608-8022005C48C6}" dt="2023-02-24T17:50:17.720" v="6"/>
              <pc2:cmMkLst xmlns:pc2="http://schemas.microsoft.com/office/powerpoint/2019/9/main/command">
                <pc:docMk/>
                <pc:sldMk cId="2387687296" sldId="456"/>
                <pc2:cmMk id="{A3F238CC-F22F-4A1F-A32C-21988D069624}"/>
              </pc2:cmMkLst>
            </pc226:cmChg>
          </p:ext>
        </pc:extLst>
      </pc:sldChg>
      <pc:sldChg chg="addCm">
        <pc:chgData name="Yueying Li" userId="S::yl3469@cornell.edu::d2116add-6570-46de-845c-5b96ad53d0c1" providerId="AD" clId="Web-{1806B1A1-7717-5C80-1608-8022005C48C6}" dt="2023-02-24T17:53:41.212" v="8"/>
        <pc:sldMkLst>
          <pc:docMk/>
          <pc:sldMk cId="3035682918" sldId="457"/>
        </pc:sldMkLst>
        <pc:extLst>
          <p:ext xmlns:p="http://schemas.openxmlformats.org/presentationml/2006/main" uri="{D6D511B9-2390-475A-947B-AFAB55BFBCF1}">
            <pc226:cmChg xmlns:pc226="http://schemas.microsoft.com/office/powerpoint/2022/06/main/command" chg="add">
              <pc226:chgData name="Yueying Li" userId="S::yl3469@cornell.edu::d2116add-6570-46de-845c-5b96ad53d0c1" providerId="AD" clId="Web-{1806B1A1-7717-5C80-1608-8022005C48C6}" dt="2023-02-24T17:51:20.394" v="7"/>
              <pc2:cmMkLst xmlns:pc2="http://schemas.microsoft.com/office/powerpoint/2019/9/main/command">
                <pc:docMk/>
                <pc:sldMk cId="3035682918" sldId="457"/>
                <pc2:cmMk id="{6EEF465F-33AC-4059-800B-87DD49D08698}"/>
              </pc2:cmMkLst>
            </pc226:cmChg>
            <pc226:cmChg xmlns:pc226="http://schemas.microsoft.com/office/powerpoint/2022/06/main/command" chg="add">
              <pc226:chgData name="Yueying Li" userId="S::yl3469@cornell.edu::d2116add-6570-46de-845c-5b96ad53d0c1" providerId="AD" clId="Web-{1806B1A1-7717-5C80-1608-8022005C48C6}" dt="2023-02-24T17:53:41.212" v="8"/>
              <pc2:cmMkLst xmlns:pc2="http://schemas.microsoft.com/office/powerpoint/2019/9/main/command">
                <pc:docMk/>
                <pc:sldMk cId="3035682918" sldId="457"/>
                <pc2:cmMk id="{D05BFAA3-5C2D-4A9C-91E5-04C67B529DD5}"/>
              </pc2:cmMkLst>
            </pc226:cmChg>
          </p:ext>
        </pc:extLst>
      </pc:sldChg>
      <pc:sldChg chg="addCm">
        <pc:chgData name="Yueying Li" userId="S::yl3469@cornell.edu::d2116add-6570-46de-845c-5b96ad53d0c1" providerId="AD" clId="Web-{1806B1A1-7717-5C80-1608-8022005C48C6}" dt="2023-02-24T17:45:00.145" v="1"/>
        <pc:sldMkLst>
          <pc:docMk/>
          <pc:sldMk cId="3453288599" sldId="467"/>
        </pc:sldMkLst>
        <pc:extLst>
          <p:ext xmlns:p="http://schemas.openxmlformats.org/presentationml/2006/main" uri="{D6D511B9-2390-475A-947B-AFAB55BFBCF1}">
            <pc226:cmChg xmlns:pc226="http://schemas.microsoft.com/office/powerpoint/2022/06/main/command" chg="add">
              <pc226:chgData name="Yueying Li" userId="S::yl3469@cornell.edu::d2116add-6570-46de-845c-5b96ad53d0c1" providerId="AD" clId="Web-{1806B1A1-7717-5C80-1608-8022005C48C6}" dt="2023-02-24T17:45:00.145" v="1"/>
              <pc2:cmMkLst xmlns:pc2="http://schemas.microsoft.com/office/powerpoint/2019/9/main/command">
                <pc:docMk/>
                <pc:sldMk cId="3453288599" sldId="467"/>
                <pc2:cmMk id="{4C9B7E0F-0AE0-4830-9C0E-A8A2220218A5}"/>
              </pc2:cmMkLst>
            </pc226:cmChg>
          </p:ext>
        </pc:extLst>
      </pc:sldChg>
      <pc:sldChg chg="addCm">
        <pc:chgData name="Yueying Li" userId="S::yl3469@cornell.edu::d2116add-6570-46de-845c-5b96ad53d0c1" providerId="AD" clId="Web-{1806B1A1-7717-5C80-1608-8022005C48C6}" dt="2023-02-24T17:55:10.356" v="10"/>
        <pc:sldMkLst>
          <pc:docMk/>
          <pc:sldMk cId="1876954547" sldId="472"/>
        </pc:sldMkLst>
        <pc:extLst>
          <p:ext xmlns:p="http://schemas.openxmlformats.org/presentationml/2006/main" uri="{D6D511B9-2390-475A-947B-AFAB55BFBCF1}">
            <pc226:cmChg xmlns:pc226="http://schemas.microsoft.com/office/powerpoint/2022/06/main/command" chg="add">
              <pc226:chgData name="Yueying Li" userId="S::yl3469@cornell.edu::d2116add-6570-46de-845c-5b96ad53d0c1" providerId="AD" clId="Web-{1806B1A1-7717-5C80-1608-8022005C48C6}" dt="2023-02-24T17:55:10.356" v="10"/>
              <pc2:cmMkLst xmlns:pc2="http://schemas.microsoft.com/office/powerpoint/2019/9/main/command">
                <pc:docMk/>
                <pc:sldMk cId="1876954547" sldId="472"/>
                <pc2:cmMk id="{E06E916C-F3B3-4C97-9F53-BE977929B377}"/>
              </pc2:cmMkLst>
            </pc226:cmChg>
          </p:ext>
        </pc:extLst>
      </pc:sldChg>
      <pc:sldChg chg="modCm">
        <pc:chgData name="Yueying Li" userId="S::yl3469@cornell.edu::d2116add-6570-46de-845c-5b96ad53d0c1" providerId="AD" clId="Web-{1806B1A1-7717-5C80-1608-8022005C48C6}" dt="2023-02-24T17:54:26.073" v="9"/>
        <pc:sldMkLst>
          <pc:docMk/>
          <pc:sldMk cId="232330983" sldId="477"/>
        </pc:sldMkLst>
        <pc:extLst>
          <p:ext xmlns:p="http://schemas.openxmlformats.org/presentationml/2006/main" uri="{D6D511B9-2390-475A-947B-AFAB55BFBCF1}">
            <pc226:cmChg xmlns:pc226="http://schemas.microsoft.com/office/powerpoint/2022/06/main/command" chg="">
              <pc226:chgData name="Yueying Li" userId="S::yl3469@cornell.edu::d2116add-6570-46de-845c-5b96ad53d0c1" providerId="AD" clId="Web-{1806B1A1-7717-5C80-1608-8022005C48C6}" dt="2023-02-24T17:54:26.073" v="9"/>
              <pc2:cmMkLst xmlns:pc2="http://schemas.microsoft.com/office/powerpoint/2019/9/main/command">
                <pc:docMk/>
                <pc:sldMk cId="232330983" sldId="477"/>
                <pc2:cmMk id="{C65B9821-4346-1F44-A685-834E33C8CDD8}"/>
              </pc2:cmMkLst>
              <pc226:cmRplyChg chg="add">
                <pc226:chgData name="Yueying Li" userId="S::yl3469@cornell.edu::d2116add-6570-46de-845c-5b96ad53d0c1" providerId="AD" clId="Web-{1806B1A1-7717-5C80-1608-8022005C48C6}" dt="2023-02-24T17:54:26.073" v="9"/>
                <pc2:cmRplyMkLst xmlns:pc2="http://schemas.microsoft.com/office/powerpoint/2019/9/main/command">
                  <pc:docMk/>
                  <pc:sldMk cId="232330983" sldId="477"/>
                  <pc2:cmMk id="{C65B9821-4346-1F44-A685-834E33C8CDD8}"/>
                  <pc2:cmRplyMk id="{B20E1580-1A04-42ED-B1B7-582C546513C2}"/>
                </pc2:cmRplyMkLst>
              </pc226:cmRplyChg>
            </pc226:cmChg>
          </p:ext>
        </pc:extLst>
      </pc:sldChg>
    </pc:docChg>
  </pc:docChgLst>
  <pc:docChgLst>
    <pc:chgData name="wenjiex" userId="S::wenjiex_vt.edu#ext#@cornellprod.onmicrosoft.com::afd2f795-4b88-471b-9ebc-04be0c03efb4" providerId="AD" clId="Web-{247F0B28-CE8D-36B7-BB04-B793C45330C5}"/>
    <pc:docChg chg="modSld">
      <pc:chgData name="wenjiex" userId="S::wenjiex_vt.edu#ext#@cornellprod.onmicrosoft.com::afd2f795-4b88-471b-9ebc-04be0c03efb4" providerId="AD" clId="Web-{247F0B28-CE8D-36B7-BB04-B793C45330C5}" dt="2023-02-22T19:47:59.367" v="267" actId="20577"/>
      <pc:docMkLst>
        <pc:docMk/>
      </pc:docMkLst>
      <pc:sldChg chg="modSp">
        <pc:chgData name="wenjiex" userId="S::wenjiex_vt.edu#ext#@cornellprod.onmicrosoft.com::afd2f795-4b88-471b-9ebc-04be0c03efb4" providerId="AD" clId="Web-{247F0B28-CE8D-36B7-BB04-B793C45330C5}" dt="2023-02-22T19:42:10.845" v="263" actId="20577"/>
        <pc:sldMkLst>
          <pc:docMk/>
          <pc:sldMk cId="3698907723" sldId="452"/>
        </pc:sldMkLst>
        <pc:spChg chg="mod">
          <ac:chgData name="wenjiex" userId="S::wenjiex_vt.edu#ext#@cornellprod.onmicrosoft.com::afd2f795-4b88-471b-9ebc-04be0c03efb4" providerId="AD" clId="Web-{247F0B28-CE8D-36B7-BB04-B793C45330C5}" dt="2023-02-22T19:42:10.845" v="263" actId="20577"/>
          <ac:spMkLst>
            <pc:docMk/>
            <pc:sldMk cId="3698907723" sldId="452"/>
            <ac:spMk id="2" creationId="{9A34B8D6-C421-85D1-5904-13C2489CF92D}"/>
          </ac:spMkLst>
        </pc:spChg>
      </pc:sldChg>
      <pc:sldChg chg="modSp">
        <pc:chgData name="wenjiex" userId="S::wenjiex_vt.edu#ext#@cornellprod.onmicrosoft.com::afd2f795-4b88-471b-9ebc-04be0c03efb4" providerId="AD" clId="Web-{247F0B28-CE8D-36B7-BB04-B793C45330C5}" dt="2023-02-22T19:47:59.367" v="267" actId="20577"/>
        <pc:sldMkLst>
          <pc:docMk/>
          <pc:sldMk cId="145049044" sldId="455"/>
        </pc:sldMkLst>
        <pc:spChg chg="mod">
          <ac:chgData name="wenjiex" userId="S::wenjiex_vt.edu#ext#@cornellprod.onmicrosoft.com::afd2f795-4b88-471b-9ebc-04be0c03efb4" providerId="AD" clId="Web-{247F0B28-CE8D-36B7-BB04-B793C45330C5}" dt="2023-02-22T19:47:59.367" v="267" actId="20577"/>
          <ac:spMkLst>
            <pc:docMk/>
            <pc:sldMk cId="145049044" sldId="455"/>
            <ac:spMk id="2" creationId="{36229F3B-D2CD-8BF4-08E4-8E54EE4074D1}"/>
          </ac:spMkLst>
        </pc:spChg>
      </pc:sldChg>
      <pc:sldChg chg="modSp">
        <pc:chgData name="wenjiex" userId="S::wenjiex_vt.edu#ext#@cornellprod.onmicrosoft.com::afd2f795-4b88-471b-9ebc-04be0c03efb4" providerId="AD" clId="Web-{247F0B28-CE8D-36B7-BB04-B793C45330C5}" dt="2023-02-22T19:27:48.932" v="178" actId="14100"/>
        <pc:sldMkLst>
          <pc:docMk/>
          <pc:sldMk cId="3635343766" sldId="471"/>
        </pc:sldMkLst>
        <pc:spChg chg="mod">
          <ac:chgData name="wenjiex" userId="S::wenjiex_vt.edu#ext#@cornellprod.onmicrosoft.com::afd2f795-4b88-471b-9ebc-04be0c03efb4" providerId="AD" clId="Web-{247F0B28-CE8D-36B7-BB04-B793C45330C5}" dt="2023-02-22T19:27:48.932" v="178" actId="14100"/>
          <ac:spMkLst>
            <pc:docMk/>
            <pc:sldMk cId="3635343766" sldId="471"/>
            <ac:spMk id="2" creationId="{D064B54D-40B1-A930-A4C8-CE9E75C0BE69}"/>
          </ac:spMkLst>
        </pc:spChg>
      </pc:sldChg>
    </pc:docChg>
  </pc:docChgLst>
  <pc:docChgLst>
    <pc:chgData name="Muhammad Umar" userId="S::mu94@cornell.edu::eed8a9b0-43cc-46be-8e6c-62ee32f88c01" providerId="AD" clId="Web-{C1E06AF7-8BE7-4456-8481-88CABF0E62AB}"/>
    <pc:docChg chg="mod modSld">
      <pc:chgData name="Muhammad Umar" userId="S::mu94@cornell.edu::eed8a9b0-43cc-46be-8e6c-62ee32f88c01" providerId="AD" clId="Web-{C1E06AF7-8BE7-4456-8481-88CABF0E62AB}" dt="2023-02-24T19:30:14.145" v="13" actId="20577"/>
      <pc:docMkLst>
        <pc:docMk/>
      </pc:docMkLst>
      <pc:sldChg chg="modSp addCm">
        <pc:chgData name="Muhammad Umar" userId="S::mu94@cornell.edu::eed8a9b0-43cc-46be-8e6c-62ee32f88c01" providerId="AD" clId="Web-{C1E06AF7-8BE7-4456-8481-88CABF0E62AB}" dt="2023-02-24T19:24:27.461" v="4"/>
        <pc:sldMkLst>
          <pc:docMk/>
          <pc:sldMk cId="952207672" sldId="432"/>
        </pc:sldMkLst>
        <pc:spChg chg="mod">
          <ac:chgData name="Muhammad Umar" userId="S::mu94@cornell.edu::eed8a9b0-43cc-46be-8e6c-62ee32f88c01" providerId="AD" clId="Web-{C1E06AF7-8BE7-4456-8481-88CABF0E62AB}" dt="2023-02-24T19:24:26.555" v="2" actId="20577"/>
          <ac:spMkLst>
            <pc:docMk/>
            <pc:sldMk cId="952207672" sldId="432"/>
            <ac:spMk id="2" creationId="{C741B2D8-7F6B-FED4-08FB-651DFDC630BF}"/>
          </ac:spMkLst>
        </pc:spChg>
        <pc:extLst>
          <p:ext xmlns:p="http://schemas.openxmlformats.org/presentationml/2006/main" uri="{D6D511B9-2390-475A-947B-AFAB55BFBCF1}">
            <pc226:cmChg xmlns:pc226="http://schemas.microsoft.com/office/powerpoint/2022/06/main/command" chg="add">
              <pc226:chgData name="Muhammad Umar" userId="S::mu94@cornell.edu::eed8a9b0-43cc-46be-8e6c-62ee32f88c01" providerId="AD" clId="Web-{C1E06AF7-8BE7-4456-8481-88CABF0E62AB}" dt="2023-02-24T19:24:27.461" v="4"/>
              <pc2:cmMkLst xmlns:pc2="http://schemas.microsoft.com/office/powerpoint/2019/9/main/command">
                <pc:docMk/>
                <pc:sldMk cId="952207672" sldId="432"/>
                <pc2:cmMk id="{7654D0E1-039D-4F4F-82DB-36EFAA57B0E8}"/>
              </pc2:cmMkLst>
            </pc226:cmChg>
          </p:ext>
        </pc:extLst>
      </pc:sldChg>
      <pc:sldChg chg="modSp">
        <pc:chgData name="Muhammad Umar" userId="S::mu94@cornell.edu::eed8a9b0-43cc-46be-8e6c-62ee32f88c01" providerId="AD" clId="Web-{C1E06AF7-8BE7-4456-8481-88CABF0E62AB}" dt="2023-02-24T19:30:14.145" v="13" actId="20577"/>
        <pc:sldMkLst>
          <pc:docMk/>
          <pc:sldMk cId="3456995606" sldId="439"/>
        </pc:sldMkLst>
        <pc:spChg chg="mod">
          <ac:chgData name="Muhammad Umar" userId="S::mu94@cornell.edu::eed8a9b0-43cc-46be-8e6c-62ee32f88c01" providerId="AD" clId="Web-{C1E06AF7-8BE7-4456-8481-88CABF0E62AB}" dt="2023-02-24T19:30:14.145" v="13" actId="20577"/>
          <ac:spMkLst>
            <pc:docMk/>
            <pc:sldMk cId="3456995606" sldId="439"/>
            <ac:spMk id="3" creationId="{4483E651-2206-EB64-EE8E-4EBF6ACBD906}"/>
          </ac:spMkLst>
        </pc:spChg>
      </pc:sldChg>
      <pc:sldChg chg="modSp">
        <pc:chgData name="Muhammad Umar" userId="S::mu94@cornell.edu::eed8a9b0-43cc-46be-8e6c-62ee32f88c01" providerId="AD" clId="Web-{C1E06AF7-8BE7-4456-8481-88CABF0E62AB}" dt="2023-02-24T19:26:44.325" v="10" actId="20577"/>
        <pc:sldMkLst>
          <pc:docMk/>
          <pc:sldMk cId="3698907723" sldId="452"/>
        </pc:sldMkLst>
        <pc:spChg chg="mod">
          <ac:chgData name="Muhammad Umar" userId="S::mu94@cornell.edu::eed8a9b0-43cc-46be-8e6c-62ee32f88c01" providerId="AD" clId="Web-{C1E06AF7-8BE7-4456-8481-88CABF0E62AB}" dt="2023-02-24T19:26:44.325" v="10" actId="20577"/>
          <ac:spMkLst>
            <pc:docMk/>
            <pc:sldMk cId="3698907723" sldId="452"/>
            <ac:spMk id="2" creationId="{9A34B8D6-C421-85D1-5904-13C2489CF92D}"/>
          </ac:spMkLst>
        </pc:spChg>
      </pc:sldChg>
      <pc:sldChg chg="addCm">
        <pc:chgData name="Muhammad Umar" userId="S::mu94@cornell.edu::eed8a9b0-43cc-46be-8e6c-62ee32f88c01" providerId="AD" clId="Web-{C1E06AF7-8BE7-4456-8481-88CABF0E62AB}" dt="2023-02-24T19:25:54.855" v="5"/>
        <pc:sldMkLst>
          <pc:docMk/>
          <pc:sldMk cId="2221756305" sldId="453"/>
        </pc:sldMkLst>
        <pc:extLst>
          <p:ext xmlns:p="http://schemas.openxmlformats.org/presentationml/2006/main" uri="{D6D511B9-2390-475A-947B-AFAB55BFBCF1}">
            <pc226:cmChg xmlns:pc226="http://schemas.microsoft.com/office/powerpoint/2022/06/main/command" chg="add">
              <pc226:chgData name="Muhammad Umar" userId="S::mu94@cornell.edu::eed8a9b0-43cc-46be-8e6c-62ee32f88c01" providerId="AD" clId="Web-{C1E06AF7-8BE7-4456-8481-88CABF0E62AB}" dt="2023-02-24T19:25:54.855" v="5"/>
              <pc2:cmMkLst xmlns:pc2="http://schemas.microsoft.com/office/powerpoint/2019/9/main/command">
                <pc:docMk/>
                <pc:sldMk cId="2221756305" sldId="453"/>
                <pc2:cmMk id="{E96F56DE-45B5-488D-AD51-D458C4DABD7C}"/>
              </pc2:cmMkLst>
            </pc226:cmChg>
          </p:ext>
        </pc:extLst>
      </pc:sldChg>
      <pc:sldChg chg="addCm modCm">
        <pc:chgData name="Muhammad Umar" userId="S::mu94@cornell.edu::eed8a9b0-43cc-46be-8e6c-62ee32f88c01" providerId="AD" clId="Web-{C1E06AF7-8BE7-4456-8481-88CABF0E62AB}" dt="2023-02-24T19:27:49.234" v="12"/>
        <pc:sldMkLst>
          <pc:docMk/>
          <pc:sldMk cId="1079192442" sldId="486"/>
        </pc:sldMkLst>
        <pc:extLst>
          <p:ext xmlns:p="http://schemas.openxmlformats.org/presentationml/2006/main" uri="{D6D511B9-2390-475A-947B-AFAB55BFBCF1}">
            <pc226:cmChg xmlns:pc226="http://schemas.microsoft.com/office/powerpoint/2022/06/main/command" chg="add mod">
              <pc226:chgData name="Muhammad Umar" userId="S::mu94@cornell.edu::eed8a9b0-43cc-46be-8e6c-62ee32f88c01" providerId="AD" clId="Web-{C1E06AF7-8BE7-4456-8481-88CABF0E62AB}" dt="2023-02-24T19:27:49.234" v="12"/>
              <pc2:cmMkLst xmlns:pc2="http://schemas.microsoft.com/office/powerpoint/2019/9/main/command">
                <pc:docMk/>
                <pc:sldMk cId="1079192442" sldId="486"/>
                <pc2:cmMk id="{B379C297-0E39-46FE-82D9-2CCE0128282A}"/>
              </pc2:cmMkLst>
            </pc226:cmChg>
          </p:ext>
        </pc:extLst>
      </pc:sldChg>
    </pc:docChg>
  </pc:docChgLst>
</pc:chgInfo>
</file>

<file path=ppt/comments/modernComment_1B0_38C18938.xml><?xml version="1.0" encoding="utf-8"?>
<p188:cmLst xmlns:a="http://schemas.openxmlformats.org/drawingml/2006/main" xmlns:r="http://schemas.openxmlformats.org/officeDocument/2006/relationships" xmlns:p188="http://schemas.microsoft.com/office/powerpoint/2018/8/main">
  <p188:cm id="{43366E32-BC7B-184A-9C08-5AE25B3369BF}" authorId="{0C3EB29B-0936-F8CF-E270-B1AA65491D1D}" created="2022-09-24T14:42:14.484">
    <pc:sldMkLst xmlns:pc="http://schemas.microsoft.com/office/powerpoint/2013/main/command">
      <pc:docMk/>
      <pc:sldMk cId="952207672" sldId="432"/>
    </pc:sldMkLst>
    <p188:txBody>
      <a:bodyPr/>
      <a:lstStyle/>
      <a:p>
        <a:r>
          <a:rPr lang="en-US"/>
          <a:t>I would spend more time at the beginning of the talk on giving a good high-level picture of what you're doing (goal) and what the main results are - there is an executive summary slide, but I think the chance of the audience (unless they already know microarchitecture timing channel attacks very well) following / understanding will be low. 
</a:t>
        </a:r>
      </a:p>
    </p188:txBody>
  </p188:cm>
  <p188:cm id="{7654D0E1-039D-4F4F-82DB-36EFAA57B0E8}" authorId="{482535C9-F2B8-DE1C-F2C7-656F2EE06B96}" created="2023-02-24T19:24:27.461">
    <pc:sldMkLst xmlns:pc="http://schemas.microsoft.com/office/powerpoint/2013/main/command">
      <pc:docMk/>
      <pc:sldMk cId="952207672" sldId="432"/>
    </pc:sldMkLst>
    <p188:txBody>
      <a:bodyPr/>
      <a:lstStyle/>
      <a:p>
        <a:r>
          <a:rPr lang="en-US"/>
          <a:t>Humans are slow and make mistakes. Also 'replace them'.</a:t>
        </a:r>
      </a:p>
    </p188:txBody>
  </p188:cm>
</p188:cmLst>
</file>

<file path=ppt/comments/modernComment_1B1_31903629.xml><?xml version="1.0" encoding="utf-8"?>
<p188:cmLst xmlns:a="http://schemas.openxmlformats.org/drawingml/2006/main" xmlns:r="http://schemas.openxmlformats.org/officeDocument/2006/relationships" xmlns:p188="http://schemas.microsoft.com/office/powerpoint/2018/8/main">
  <p188:cm id="{614137F4-0724-B142-8DFE-87E2905A7946}" authorId="{0C3EB29B-0936-F8CF-E270-B1AA65491D1D}" created="2022-09-24T14:42:30.016">
    <ac:txMkLst xmlns:ac="http://schemas.microsoft.com/office/drawing/2013/main/command">
      <pc:docMk xmlns:pc="http://schemas.microsoft.com/office/powerpoint/2013/main/command"/>
      <pc:sldMk xmlns:pc="http://schemas.microsoft.com/office/powerpoint/2013/main/command" cId="831534633" sldId="433"/>
      <ac:spMk id="2" creationId="{9397F67A-B261-0275-6B68-96091BC3A715}"/>
      <ac:txMk cp="0">
        <ac:context len="291" hash="2345854192"/>
      </ac:txMk>
    </ac:txMkLst>
    <p188:pos x="4220713" y="922541"/>
    <p188:txBody>
      <a:bodyPr/>
      <a:lstStyle/>
      <a:p>
        <a:r>
          <a:rPr lang="en-US"/>
          <a:t>	- The first bullet seems too high level. I would be more specific - use RL to automatically and more systematically find (or explore) security attacks and evaluate countermeasures?</a:t>
        </a:r>
      </a:p>
    </p188:txBody>
  </p188:cm>
</p188:cmLst>
</file>

<file path=ppt/comments/modernComment_1B3_AEB2294C.xml><?xml version="1.0" encoding="utf-8"?>
<p188:cmLst xmlns:a="http://schemas.openxmlformats.org/drawingml/2006/main" xmlns:r="http://schemas.openxmlformats.org/officeDocument/2006/relationships" xmlns:p188="http://schemas.microsoft.com/office/powerpoint/2018/8/main">
  <p188:cm id="{795D6B91-8A60-C042-AE67-9538249043FD}" authorId="{0C3EB29B-0936-F8CF-E270-B1AA65491D1D}" created="2022-09-24T14:47:47.650">
    <pc:sldMkLst xmlns:pc="http://schemas.microsoft.com/office/powerpoint/2013/main/command">
      <pc:docMk/>
      <pc:sldMk cId="2930911564" sldId="435"/>
    </pc:sldMkLst>
    <p188:txBody>
      <a:bodyPr/>
      <a:lstStyle/>
      <a:p>
        <a:r>
          <a:rPr lang="en-US"/>
          <a:t>	- Use animation?
</a:t>
        </a:r>
      </a:p>
    </p188:txBody>
  </p188:cm>
</p188:cmLst>
</file>

<file path=ppt/comments/modernComment_1B9_B0DAFC46.xml><?xml version="1.0" encoding="utf-8"?>
<p188:cmLst xmlns:a="http://schemas.openxmlformats.org/drawingml/2006/main" xmlns:r="http://schemas.openxmlformats.org/officeDocument/2006/relationships" xmlns:p188="http://schemas.microsoft.com/office/powerpoint/2018/8/main">
  <p188:cm id="{A091254C-9BEC-9247-8DAA-7310A9B3FDD3}" authorId="{0C3EB29B-0936-F8CF-E270-B1AA65491D1D}" created="2022-09-24T14:42:47.281">
    <pc:sldMkLst xmlns:pc="http://schemas.microsoft.com/office/powerpoint/2013/main/command">
      <pc:docMk/>
      <pc:sldMk cId="851415847" sldId="441"/>
    </pc:sldMkLst>
    <p188:txBody>
      <a:bodyPr/>
      <a:lstStyle/>
      <a:p>
        <a:r>
          <a:rPr lang="en-US"/>
          <a:t>	- I think you could cut the physical side channel slide &amp; instead microarchitecture side/covert channels at a high level - perhaps mention that they are used in Spectre/Meltdown --&gt; 
</a:t>
        </a:r>
      </a:p>
    </p188:txBody>
  </p188:cm>
</p188:cmLst>
</file>

<file path=ppt/comments/modernComment_1C0_81B6101B.xml><?xml version="1.0" encoding="utf-8"?>
<p188:cmLst xmlns:a="http://schemas.openxmlformats.org/drawingml/2006/main" xmlns:r="http://schemas.openxmlformats.org/officeDocument/2006/relationships" xmlns:p188="http://schemas.microsoft.com/office/powerpoint/2018/8/main">
  <p188:cm id="{8B7B0779-0699-3E47-A7FA-3D30D3640CAF}" authorId="{0C3EB29B-0936-F8CF-E270-B1AA65491D1D}" created="2022-09-24T17:04:08.872">
    <pc:sldMkLst xmlns:pc="http://schemas.microsoft.com/office/powerpoint/2013/main/command">
      <pc:docMk/>
      <pc:sldMk cId="2176192539" sldId="448"/>
    </pc:sldMkLst>
    <p188:replyLst>
      <p188:reply id="{BBE47CEA-631A-B043-A517-B0FD1918ADEA}" authorId="{0C3EB29B-0936-F8CF-E270-B1AA65491D1D}" created="2022-09-24T17:04:40.325">
        <p188:txBody>
          <a:bodyPr/>
          <a:lstStyle/>
          <a:p>
            <a:r>
              <a:rPr lang="en-US"/>
              <a:t>I think it will be good to have one slide on RL vs. brute-force search (or fuzzing). Can we graphically show your analysis on how many guesses it will take to find an attack (graph/figure)? For example, in the graph where you show the training result (reward going up over time), will it be an option to add (later as an animation) to show how long we expect a random search to work? Will it show that RL learns faster? </a:t>
            </a:r>
          </a:p>
        </p188:txBody>
      </p188:reply>
    </p188:replyLst>
    <p188:txBody>
      <a:bodyPr/>
      <a:lstStyle/>
      <a:p>
        <a:r>
          <a:rPr lang="en-US"/>
          <a:t>	- The example is overlapping with the title
	- Fix the fonts in the example
</a:t>
        </a:r>
      </a:p>
    </p188:txBody>
  </p188:cm>
  <p188:cm id="{7665A82D-DAB8-4F4D-AE73-20E658646DF7}" authorId="{AD440B5B-F318-8ACD-DD78-7C8AB0655D42}" created="2023-02-24T17:46:55.243">
    <pc:sldMkLst xmlns:pc="http://schemas.microsoft.com/office/powerpoint/2013/main/command">
      <pc:docMk/>
      <pc:sldMk cId="2176192539" sldId="448"/>
    </pc:sldMkLst>
    <p188:txBody>
      <a:bodyPr/>
      <a:lstStyle/>
      <a:p>
        <a:r>
          <a:rPr lang="en-US"/>
          <a:t>I like this example. One question I have is that it is a prime-and-probe attack on the smallest setting. Do we need to talk about what's the secret here? (Guessing 0/1 for non-cache-side channel audiences, it might be helpful) And what is the minimum value for the y-axis? Why it is converging to zero although you are adding penalty for each step? </a:t>
        </a:r>
      </a:p>
    </p188:txBody>
  </p188:cm>
</p188:cmLst>
</file>

<file path=ppt/comments/modernComment_1C3_CB93B5B.xml><?xml version="1.0" encoding="utf-8"?>
<p188:cmLst xmlns:a="http://schemas.openxmlformats.org/drawingml/2006/main" xmlns:r="http://schemas.openxmlformats.org/officeDocument/2006/relationships" xmlns:p188="http://schemas.microsoft.com/office/powerpoint/2018/8/main">
  <p188:cm id="{3A89D40B-B28C-EF47-A938-D639009B44FB}" authorId="{0C3EB29B-0936-F8CF-E270-B1AA65491D1D}" created="2022-09-24T17:05:25.690">
    <pc:sldMkLst xmlns:pc="http://schemas.microsoft.com/office/powerpoint/2013/main/command">
      <pc:docMk/>
      <pc:sldMk cId="2935023638" sldId="451"/>
    </pc:sldMkLst>
    <p188:txBody>
      <a:bodyPr/>
      <a:lstStyle/>
      <a:p>
        <a:r>
          <a:rPr lang="en-US"/>
          <a:t>Black arrows are not visible. Use a different color.
</a:t>
        </a:r>
      </a:p>
    </p188:txBody>
  </p188:cm>
</p188:cmLst>
</file>

<file path=ppt/comments/modernComment_1C4_DC78DA4B.xml><?xml version="1.0" encoding="utf-8"?>
<p188:cmLst xmlns:a="http://schemas.openxmlformats.org/drawingml/2006/main" xmlns:r="http://schemas.openxmlformats.org/officeDocument/2006/relationships" xmlns:p188="http://schemas.microsoft.com/office/powerpoint/2018/8/main">
  <p188:cm id="{2C12749A-44D2-BA4F-8D3D-0D3EB85A1BF6}" authorId="{0C3EB29B-0936-F8CF-E270-B1AA65491D1D}" created="2022-09-24T14:46:46.783">
    <pc:sldMkLst xmlns:pc="http://schemas.microsoft.com/office/powerpoint/2013/main/command">
      <pc:docMk/>
      <pc:sldMk cId="3698907723" sldId="452"/>
    </pc:sldMkLst>
    <p188:txBody>
      <a:bodyPr/>
      <a:lstStyle/>
      <a:p>
        <a:r>
          <a:rPr lang="en-US"/>
          <a:t>	- This slide is too busy and you are spending a lot of time on just one slide. I would consider breaking it into multiple slides; for example, a high-level slide introducing RL (no details) and another slides on the main components of RL, etc.
</a:t>
        </a:r>
      </a:p>
    </p188:txBody>
  </p188:cm>
</p188:cmLst>
</file>

<file path=ppt/comments/modernComment_1C5_846D4F91.xml><?xml version="1.0" encoding="utf-8"?>
<p188:cmLst xmlns:a="http://schemas.openxmlformats.org/drawingml/2006/main" xmlns:r="http://schemas.openxmlformats.org/officeDocument/2006/relationships" xmlns:p188="http://schemas.microsoft.com/office/powerpoint/2018/8/main">
  <p188:cm id="{5CCC2BB9-42C5-0A43-A0E3-CA4D349EA17D}" authorId="{96A78534-F8E9-E46C-DFCD-5ED896F8F08F}" created="2023-02-13T19:51:20.725">
    <ac:txMkLst xmlns:ac="http://schemas.microsoft.com/office/drawing/2013/main/command">
      <pc:docMk xmlns:pc="http://schemas.microsoft.com/office/powerpoint/2013/main/command"/>
      <pc:sldMk xmlns:pc="http://schemas.microsoft.com/office/powerpoint/2013/main/command" cId="2221756305" sldId="453"/>
      <ac:spMk id="3" creationId="{5B304BF9-672F-4970-F497-42061E3CCB66}"/>
      <ac:txMk cp="0" len="43">
        <ac:context len="45" hash="1157146505"/>
      </ac:txMk>
    </ac:txMkLst>
    <p188:pos x="7208370" y="325833"/>
    <p188:txBody>
      <a:bodyPr/>
      <a:lstStyle/>
      <a:p>
        <a:r>
          <a:rPr lang="en-US"/>
          <a:t>In Section II-B, we list another three challenges. Shall we use that version?</a:t>
        </a:r>
      </a:p>
    </p188:txBody>
  </p188:cm>
  <p188:cm id="{FD7CC9CA-A96F-0149-B2B3-61C5F420680C}" authorId="{96A78534-F8E9-E46C-DFCD-5ED896F8F08F}" created="2023-02-13T19:54:42.176">
    <pc:sldMkLst xmlns:pc="http://schemas.microsoft.com/office/powerpoint/2013/main/command">
      <pc:docMk/>
      <pc:sldMk cId="2221756305" sldId="453"/>
    </pc:sldMkLst>
    <p188:txBody>
      <a:bodyPr/>
      <a:lstStyle/>
      <a:p>
        <a:r>
          <a:rPr lang="en-US"/>
          <a:t>One thing missing is that why we need to put effort to discover more attacks. Some people might think cache timing attack is a matured field. We need to motivate that there might still be unknown attacks.
</a:t>
        </a:r>
      </a:p>
    </p188:txBody>
  </p188:cm>
  <p188:cm id="{E96F56DE-45B5-488D-AD51-D458C4DABD7C}" authorId="{482535C9-F2B8-DE1C-F2C7-656F2EE06B96}" created="2023-02-24T19:25:54.855">
    <ac:txMkLst xmlns:ac="http://schemas.microsoft.com/office/drawing/2013/main/command">
      <pc:docMk xmlns:pc="http://schemas.microsoft.com/office/powerpoint/2013/main/command"/>
      <pc:sldMk xmlns:pc="http://schemas.microsoft.com/office/powerpoint/2013/main/command" cId="2221756305" sldId="453"/>
      <ac:spMk id="3" creationId="{5B304BF9-672F-4970-F497-42061E3CCB66}"/>
      <ac:txMk cp="0" len="44">
        <ac:context len="45" hash="1157146505"/>
      </ac:txMk>
    </ac:txMkLst>
    <p188:pos x="7450156" y="144596"/>
    <p188:txBody>
      <a:bodyPr/>
      <a:lstStyle/>
      <a:p>
        <a:r>
          <a:rPr lang="en-US"/>
          <a:t>Why finding...</a:t>
        </a:r>
      </a:p>
    </p188:txBody>
  </p188:cm>
</p188:cmLst>
</file>

<file path=ppt/comments/modernComment_1C7_8A545D4.xml><?xml version="1.0" encoding="utf-8"?>
<p188:cmLst xmlns:a="http://schemas.openxmlformats.org/drawingml/2006/main" xmlns:r="http://schemas.openxmlformats.org/officeDocument/2006/relationships" xmlns:p188="http://schemas.microsoft.com/office/powerpoint/2018/8/main">
  <p188:cm id="{4C886AC3-E9D3-6B4B-9DC6-990FDD974003}" authorId="{0C3EB29B-0936-F8CF-E270-B1AA65491D1D}" created="2022-09-24T14:47:12.599">
    <pc:sldMkLst xmlns:pc="http://schemas.microsoft.com/office/powerpoint/2013/main/command">
      <pc:docMk/>
      <pc:sldMk cId="145049044" sldId="455"/>
    </pc:sldMkLst>
    <p188:txBody>
      <a:bodyPr/>
      <a:lstStyle/>
      <a:p>
        <a:r>
          <a:rPr lang="en-US"/>
          <a:t>	- Not sure if it makes sense if you say 'trigger victim access'. I don't think the talk introduced attacker &amp; victims yet or what the victim will do if it's "triggered".
</a:t>
        </a:r>
      </a:p>
    </p188:txBody>
  </p188:cm>
  <p188:cm id="{66B046FB-15DC-CE41-A1C4-0AD316110544}" authorId="{0C3EB29B-0936-F8CF-E270-B1AA65491D1D}" created="2022-09-24T14:47:32.551">
    <pc:sldMkLst xmlns:pc="http://schemas.microsoft.com/office/powerpoint/2013/main/command">
      <pc:docMk/>
      <pc:sldMk cId="145049044" sldId="455"/>
    </pc:sldMkLst>
    <p188:txBody>
      <a:bodyPr/>
      <a:lstStyle/>
      <a:p>
        <a:r>
          <a:rPr lang="en-US"/>
          <a:t>	- No need to have a single slide to cover the entire formulation. If needed, you can just cover one (action, observation, reward) in each slide.
</a:t>
        </a:r>
      </a:p>
    </p188:txBody>
  </p188:cm>
</p188:cmLst>
</file>

<file path=ppt/comments/modernComment_1C8_8E513780.xml><?xml version="1.0" encoding="utf-8"?>
<p188:cmLst xmlns:a="http://schemas.openxmlformats.org/drawingml/2006/main" xmlns:r="http://schemas.openxmlformats.org/officeDocument/2006/relationships" xmlns:p188="http://schemas.microsoft.com/office/powerpoint/2018/8/main">
  <p188:cm id="{A3F238CC-F22F-4A1F-A32C-21988D069624}" authorId="{AD440B5B-F318-8ACD-DD78-7C8AB0655D42}" created="2023-02-24T17:50:17.720">
    <pc:sldMkLst xmlns:pc="http://schemas.microsoft.com/office/powerpoint/2013/main/command">
      <pc:docMk/>
      <pc:sldMk cId="2387687296" sldId="456"/>
    </pc:sldMkLst>
    <p188:txBody>
      <a:bodyPr/>
      <a:lstStyle/>
      <a:p>
        <a:r>
          <a:rPr lang="en-US"/>
          <a:t>Talk about the definition of PLRU, RRIP when it first occurs (with full name)</a:t>
        </a:r>
      </a:p>
    </p188:txBody>
  </p188:cm>
</p188:cmLst>
</file>

<file path=ppt/comments/modernComment_1C9_B4F0D866.xml><?xml version="1.0" encoding="utf-8"?>
<p188:cmLst xmlns:a="http://schemas.openxmlformats.org/drawingml/2006/main" xmlns:r="http://schemas.openxmlformats.org/officeDocument/2006/relationships" xmlns:p188="http://schemas.microsoft.com/office/powerpoint/2018/8/main">
  <p188:cm id="{657E74E4-8769-5944-BDF7-E584D90D5761}" authorId="{0C3EB29B-0936-F8CF-E270-B1AA65491D1D}" created="2022-09-24T17:05:07.240">
    <pc:sldMkLst xmlns:pc="http://schemas.microsoft.com/office/powerpoint/2013/main/command">
      <pc:docMk/>
      <pc:sldMk cId="3035682918" sldId="457"/>
    </pc:sldMkLst>
    <p188:txBody>
      <a:bodyPr/>
      <a:lstStyle/>
      <a:p>
        <a:r>
          <a:rPr lang="en-US"/>
          <a:t>- Font size for the table will be too small if you present in person.
Ask other if they could follow the examples. By guess is that it will be very difficult. At the very least, I think you need to change the example to use animation - showing one access &amp; cache state change at a time rather than showing the entire sequence all at once.</a:t>
        </a:r>
      </a:p>
    </p188:txBody>
  </p188:cm>
  <p188:cm id="{120D2B08-3D17-4E47-BB0B-55747048E3F2}" authorId="{96A78534-F8E9-E46C-DFCD-5ED896F8F08F}" created="2023-02-13T20:14:41.636">
    <pc:sldMkLst xmlns:pc="http://schemas.microsoft.com/office/powerpoint/2013/main/command">
      <pc:docMk/>
      <pc:sldMk cId="3035682918" sldId="457"/>
    </pc:sldMkLst>
    <p188:txBody>
      <a:bodyPr/>
      <a:lstStyle/>
      <a:p>
        <a:r>
          <a:rPr lang="en-US"/>
          <a:t>Do we have some take aways messages here? e.g., comment on the attack types found by AutoCAT.</a:t>
        </a:r>
      </a:p>
    </p188:txBody>
  </p188:cm>
  <p188:cm id="{6EEF465F-33AC-4059-800B-87DD49D08698}" authorId="{AD440B5B-F318-8ACD-DD78-7C8AB0655D42}" created="2023-02-24T17:51:20.394">
    <pc:sldMkLst xmlns:pc="http://schemas.microsoft.com/office/powerpoint/2013/main/command">
      <pc:docMk/>
      <pc:sldMk cId="3035682918" sldId="457"/>
    </pc:sldMkLst>
    <p188:txBody>
      <a:bodyPr/>
      <a:lstStyle/>
      <a:p>
        <a:r>
          <a:rPr lang="en-US"/>
          <a:t>How do you measure accuracy? How many samples in total? (How many guesses or trajectories) </a:t>
        </a:r>
      </a:p>
    </p188:txBody>
  </p188:cm>
  <p188:cm id="{D05BFAA3-5C2D-4A9C-91E5-04C67B529DD5}" authorId="{AD440B5B-F318-8ACD-DD78-7C8AB0655D42}" created="2023-02-24T17:53:41.212">
    <pc:sldMkLst xmlns:pc="http://schemas.microsoft.com/office/powerpoint/2013/main/command">
      <pc:docMk/>
      <pc:sldMk cId="3035682918" sldId="457"/>
    </pc:sldMkLst>
    <p188:txBody>
      <a:bodyPr/>
      <a:lstStyle/>
      <a:p>
        <a:r>
          <a:rPr lang="en-US"/>
          <a:t>Maybe we can talk a bit more about the challenges during training - for example, negative results with our initial MLP model - and how accuracy improves with different model architectures. Basically it's like an ablation study. </a:t>
        </a:r>
      </a:p>
    </p188:txBody>
  </p188:cm>
</p188:cmLst>
</file>

<file path=ppt/comments/modernComment_1CA_7EC94197.xml><?xml version="1.0" encoding="utf-8"?>
<p188:cmLst xmlns:a="http://schemas.openxmlformats.org/drawingml/2006/main" xmlns:r="http://schemas.openxmlformats.org/officeDocument/2006/relationships" xmlns:p188="http://schemas.microsoft.com/office/powerpoint/2018/8/main">
  <p188:cm id="{0BCB71AD-2670-964D-A2DA-D611D929C18A}" authorId="{96A78534-F8E9-E46C-DFCD-5ED896F8F08F}" created="2023-02-13T20:13:26.611">
    <ac:txMkLst xmlns:ac="http://schemas.microsoft.com/office/drawing/2013/main/command">
      <pc:docMk xmlns:pc="http://schemas.microsoft.com/office/powerpoint/2013/main/command"/>
      <pc:sldMk xmlns:pc="http://schemas.microsoft.com/office/powerpoint/2013/main/command" cId="2127118743" sldId="458"/>
      <ac:spMk id="3" creationId="{867C4F37-85B0-BD12-7102-137C43E4637E}"/>
      <ac:txMk cp="24">
        <ac:context len="25" hash="4225691725"/>
      </ac:txMk>
    </ac:txMkLst>
    <p188:pos x="6648929" y="379010"/>
    <p188:txBody>
      <a:bodyPr/>
      <a:lstStyle/>
      <a:p>
        <a:r>
          <a:rPr lang="en-US"/>
          <a:t>We need to emphasize that we get it to work on real hardware. I would put this point to the execution summary slide as well.</a:t>
        </a:r>
      </a:p>
    </p188:txBody>
  </p188:cm>
</p188:cmLst>
</file>

<file path=ppt/comments/modernComment_1D1_6E79533A.xml><?xml version="1.0" encoding="utf-8"?>
<p188:cmLst xmlns:a="http://schemas.openxmlformats.org/drawingml/2006/main" xmlns:r="http://schemas.openxmlformats.org/officeDocument/2006/relationships" xmlns:p188="http://schemas.microsoft.com/office/powerpoint/2018/8/main">
  <p188:cm id="{A4CD9D3A-6BD5-0344-BE44-3EAA5CADD464}" authorId="{0C3EB29B-0936-F8CF-E270-B1AA65491D1D}" created="2022-09-24T14:45:51.882">
    <ac:txMkLst xmlns:ac="http://schemas.microsoft.com/office/drawing/2013/main/command">
      <pc:docMk xmlns:pc="http://schemas.microsoft.com/office/powerpoint/2013/main/command"/>
      <pc:sldMk xmlns:pc="http://schemas.microsoft.com/office/powerpoint/2013/main/command" cId="1853444922" sldId="465"/>
      <ac:spMk id="2" creationId="{91AFB2E7-1C37-DD18-8797-65B511382C56}"/>
      <ac:txMk cp="195" len="60">
        <ac:context len="298" hash="2956824174"/>
      </ac:txMk>
    </ac:txMkLst>
    <p188:pos x="4302718" y="2118602"/>
    <p188:txBody>
      <a:bodyPr/>
      <a:lstStyle/>
      <a:p>
        <a:r>
          <a:rPr lang="en-US"/>
          <a:t>	- I would put Spectre/Meltdown first as they are the most series and well-known 
</a:t>
        </a:r>
      </a:p>
    </p188:txBody>
  </p188:cm>
  <p188:cm id="{78A22FE4-0C5F-294B-8F04-9D955EBA7293}" authorId="{0C3EB29B-0936-F8CF-E270-B1AA65491D1D}" created="2022-09-24T14:46:05.952">
    <ac:txMkLst xmlns:ac="http://schemas.microsoft.com/office/drawing/2013/main/command">
      <pc:docMk xmlns:pc="http://schemas.microsoft.com/office/powerpoint/2013/main/command"/>
      <pc:sldMk xmlns:pc="http://schemas.microsoft.com/office/powerpoint/2013/main/command" cId="1853444922" sldId="465"/>
      <ac:spMk id="2" creationId="{91AFB2E7-1C37-DD18-8797-65B511382C56}"/>
      <ac:txMk cp="195" len="60">
        <ac:context len="298" hash="2956824174"/>
      </ac:txMk>
    </ac:txMkLst>
    <p188:pos x="4302718" y="2118602"/>
    <p188:txBody>
      <a:bodyPr/>
      <a:lstStyle/>
      <a:p>
        <a:r>
          <a:rPr lang="en-US"/>
          <a:t>When you discuss the cache timing channel attack examples, you were keep saying "more importantly". In my mind, the attacks on cryptographic keys are more serious than website fingerprinting or vehicle tracking. I would mainly point out the attacks on crypto &amp; lightly mention website fingerprinting and vehicle tracking. Also, you said something like "For example, your Tesla car can be tracked using the cache timing channel attacks" - Strictly speaking, this statement is incorrect - we don't have an attack demonstration for Tesla. Not clear if
</a:t>
        </a:r>
      </a:p>
    </p188:txBody>
  </p188:cm>
  <p188:cm id="{95662624-677D-A542-BA63-1FF2AD8F73D3}" authorId="{96A78534-F8E9-E46C-DFCD-5ED896F8F08F}" created="2023-02-13T19:52:21.416">
    <ac:txMkLst xmlns:ac="http://schemas.microsoft.com/office/drawing/2013/main/command">
      <pc:docMk xmlns:pc="http://schemas.microsoft.com/office/powerpoint/2013/main/command"/>
      <pc:sldMk xmlns:pc="http://schemas.microsoft.com/office/powerpoint/2013/main/command" cId="1853444922" sldId="465"/>
      <ac:spMk id="3" creationId="{6FD8E7BE-9481-3046-580E-8BC31F93AE87}"/>
      <ac:txMk cp="42">
        <ac:context len="43" hash="978986429"/>
      </ac:txMk>
    </ac:txMkLst>
    <p188:pos x="6239650" y="325833"/>
    <p188:txBody>
      <a:bodyPr/>
      <a:lstStyle/>
      <a:p>
        <a:r>
          <a:rPr lang="en-US"/>
          <a:t>I think right now the intro is a bit too long. Shall we consider combine this slides with the slide 5? </a:t>
        </a:r>
      </a:p>
    </p188:txBody>
  </p188:cm>
</p188:cmLst>
</file>

<file path=ppt/comments/modernComment_1D2_682BC28E.xml><?xml version="1.0" encoding="utf-8"?>
<p188:cmLst xmlns:a="http://schemas.openxmlformats.org/drawingml/2006/main" xmlns:r="http://schemas.openxmlformats.org/officeDocument/2006/relationships" xmlns:p188="http://schemas.microsoft.com/office/powerpoint/2018/8/main">
  <p188:cm id="{92DA459E-0317-EE45-A559-25567B2836C9}" authorId="{0C3EB29B-0936-F8CF-E270-B1AA65491D1D}" created="2022-09-24T17:14:19.114">
    <pc:sldMkLst xmlns:pc="http://schemas.microsoft.com/office/powerpoint/2013/main/command">
      <pc:docMk/>
      <pc:sldMk cId="4009308003" sldId="466"/>
    </pc:sldMkLst>
    <p188:txBody>
      <a:bodyPr/>
      <a:lstStyle/>
      <a:p>
        <a:r>
          <a:rPr lang="en-US"/>
          <a:t>How does cyberscury works
 What are the current attacks and considerations, why is it important?
</a:t>
        </a:r>
      </a:p>
    </p188:txBody>
  </p188:cm>
</p188:cmLst>
</file>

<file path=ppt/comments/modernComment_1D3_CDD50097.xml><?xml version="1.0" encoding="utf-8"?>
<p188:cmLst xmlns:a="http://schemas.openxmlformats.org/drawingml/2006/main" xmlns:r="http://schemas.openxmlformats.org/officeDocument/2006/relationships" xmlns:p188="http://schemas.microsoft.com/office/powerpoint/2018/8/main">
  <p188:cm id="{BAB3ED14-B03E-8649-9A5A-137BA034830D}" authorId="{0C3EB29B-0936-F8CF-E270-B1AA65491D1D}" created="2022-09-24T14:46:46.783">
    <pc:sldMkLst xmlns:pc="http://schemas.microsoft.com/office/powerpoint/2013/main/command">
      <pc:docMk/>
      <pc:sldMk cId="3698907723" sldId="452"/>
    </pc:sldMkLst>
    <p188:txBody>
      <a:bodyPr/>
      <a:lstStyle/>
      <a:p>
        <a:r>
          <a:rPr lang="en-US"/>
          <a:t>	- This slide is too busy and you are spending a lot of time on just one slide. I would consider breaking it into multiple slides; for example, a high-level slide introducing RL (no details) and another slides on the main components of RL, etc.
</a:t>
        </a:r>
      </a:p>
    </p188:txBody>
  </p188:cm>
  <p188:cm id="{4C9B7E0F-0AE0-4830-9C0E-A8A2220218A5}" authorId="{AD440B5B-F318-8ACD-DD78-7C8AB0655D42}" created="2023-02-24T17:45:00.145">
    <pc:sldMkLst xmlns:pc="http://schemas.microsoft.com/office/powerpoint/2013/main/command">
      <pc:docMk/>
      <pc:sldMk cId="3453288599" sldId="467"/>
    </pc:sldMkLst>
    <p188:txBody>
      <a:bodyPr/>
      <a:lstStyle/>
      <a:p>
        <a:r>
          <a:rPr lang="en-US"/>
          <a:t>Maybe you can spend more time on the second bulletin point, discussing more on why RL is suitable for cache environment. How hard it is to get the reward / observation? </a:t>
        </a:r>
      </a:p>
    </p188:txBody>
  </p188:cm>
</p188:cmLst>
</file>

<file path=ppt/comments/modernComment_1D6_67B87F64.xml><?xml version="1.0" encoding="utf-8"?>
<p188:cmLst xmlns:a="http://schemas.openxmlformats.org/drawingml/2006/main" xmlns:r="http://schemas.openxmlformats.org/officeDocument/2006/relationships" xmlns:p188="http://schemas.microsoft.com/office/powerpoint/2018/8/main">
  <p188:cm id="{62DFE49D-33E5-C844-B3BC-D0202BADC9E1}" authorId="{0C3EB29B-0936-F8CF-E270-B1AA65491D1D}" created="2022-09-24T17:04:08.872">
    <pc:sldMkLst xmlns:pc="http://schemas.microsoft.com/office/powerpoint/2013/main/command">
      <pc:docMk/>
      <pc:sldMk cId="2176192539" sldId="448"/>
    </pc:sldMkLst>
    <p188:replyLst>
      <p188:reply id="{BBE47CEA-631A-B043-A517-B0FD1918ADEA}" authorId="{0C3EB29B-0936-F8CF-E270-B1AA65491D1D}" created="2022-09-24T17:04:40.325">
        <p188:txBody>
          <a:bodyPr/>
          <a:lstStyle/>
          <a:p>
            <a:r>
              <a:rPr lang="en-US"/>
              <a:t>I think it will be good to have one slide on RL vs. brute-force search (or fuzzing). Can we graphically show your analysis on how many guesses it will take to find an attack (graph/figure)? For example, in the graph where you show the training result (reward going up over time), will it be an option to add (later as an animation) to show how long we expect a random search to work? Will it show that RL learns faster? </a:t>
            </a:r>
          </a:p>
        </p188:txBody>
      </p188:reply>
    </p188:replyLst>
    <p188:txBody>
      <a:bodyPr/>
      <a:lstStyle/>
      <a:p>
        <a:r>
          <a:rPr lang="en-US"/>
          <a:t>	- The example is overlapping with the title
	- Fix the fonts in the example
</a:t>
        </a:r>
      </a:p>
    </p188:txBody>
  </p188:cm>
</p188:cmLst>
</file>

<file path=ppt/comments/modernComment_1D7_D8AEF196.xml><?xml version="1.0" encoding="utf-8"?>
<p188:cmLst xmlns:a="http://schemas.openxmlformats.org/drawingml/2006/main" xmlns:r="http://schemas.openxmlformats.org/officeDocument/2006/relationships" xmlns:p188="http://schemas.microsoft.com/office/powerpoint/2018/8/main">
  <p188:cm id="{E3049F6F-1FD3-9D4F-9690-1E29790C0C7E}" authorId="{96A78534-F8E9-E46C-DFCD-5ED896F8F08F}" created="2023-02-13T20:11:19.835">
    <ac:txMkLst xmlns:ac="http://schemas.microsoft.com/office/drawing/2013/main/command">
      <pc:docMk xmlns:pc="http://schemas.microsoft.com/office/powerpoint/2013/main/command"/>
      <pc:sldMk xmlns:pc="http://schemas.microsoft.com/office/powerpoint/2013/main/command" cId="3635343766" sldId="471"/>
      <ac:spMk id="3" creationId="{A31E2F95-2E51-C09C-9E3C-9016F78CBBA4}"/>
      <ac:txMk cp="10" len="7">
        <ac:context len="18" hash="2235895981"/>
      </ac:txMk>
    </ac:txMkLst>
    <p188:pos x="3422253" y="379010"/>
    <p188:replyLst>
      <p188:reply id="{C3460571-7415-2142-AC6F-7444B48420EA}" authorId="{96A78534-F8E9-E46C-DFCD-5ED896F8F08F}" created="2023-02-13T20:11:44.883">
        <p188:txBody>
          <a:bodyPr/>
          <a:lstStyle/>
          <a:p>
            <a:r>
              <a:rPr lang="en-US"/>
              <a:t>Put this after slide 8?</a:t>
            </a:r>
          </a:p>
        </p188:txBody>
      </p188:reply>
    </p188:replyLst>
    <p188:txBody>
      <a:bodyPr/>
      <a:lstStyle/>
      <a:p>
        <a:r>
          <a:rPr lang="en-US"/>
          <a:t>This slide here breaks the flow of the introduction.</a:t>
        </a:r>
      </a:p>
    </p188:txBody>
  </p188:cm>
</p188:cmLst>
</file>

<file path=ppt/comments/modernComment_1D8_6FE00DB3.xml><?xml version="1.0" encoding="utf-8"?>
<p188:cmLst xmlns:a="http://schemas.openxmlformats.org/drawingml/2006/main" xmlns:r="http://schemas.openxmlformats.org/officeDocument/2006/relationships" xmlns:p188="http://schemas.microsoft.com/office/powerpoint/2018/8/main">
  <p188:cm id="{E06E916C-F3B3-4C97-9F53-BE977929B377}" authorId="{AD440B5B-F318-8ACD-DD78-7C8AB0655D42}" created="2023-02-24T17:55:10.356">
    <ac:deMkLst xmlns:ac="http://schemas.microsoft.com/office/drawing/2013/main/command">
      <pc:docMk xmlns:pc="http://schemas.microsoft.com/office/powerpoint/2013/main/command"/>
      <pc:sldMk xmlns:pc="http://schemas.microsoft.com/office/powerpoint/2013/main/command" cId="1876954547" sldId="472"/>
      <ac:spMk id="2" creationId="{E33D7785-EC55-2FCC-81A1-8D1B6AC2BAB0}"/>
    </ac:deMkLst>
    <p188:txBody>
      <a:bodyPr/>
      <a:lstStyle/>
      <a:p>
        <a:r>
          <a:rPr lang="en-US"/>
          <a:t>Maybe we can expand a bit on future extensions and comparison with search algorithms with just a few figures</a:t>
        </a:r>
      </a:p>
    </p188:txBody>
  </p188:cm>
</p188:cmLst>
</file>

<file path=ppt/comments/modernComment_1DD_DD916E7.xml><?xml version="1.0" encoding="utf-8"?>
<p188:cmLst xmlns:a="http://schemas.openxmlformats.org/drawingml/2006/main" xmlns:r="http://schemas.openxmlformats.org/officeDocument/2006/relationships" xmlns:p188="http://schemas.microsoft.com/office/powerpoint/2018/8/main">
  <p188:cm id="{C65B9821-4346-1F44-A685-834E33C8CDD8}" authorId="{96A78534-F8E9-E46C-DFCD-5ED896F8F08F}" created="2023-02-13T20:19:52.721">
    <pc:sldMkLst xmlns:pc="http://schemas.microsoft.com/office/powerpoint/2013/main/command">
      <pc:docMk/>
      <pc:sldMk cId="131771464" sldId="477"/>
    </pc:sldMkLst>
    <p188:replyLst>
      <p188:reply id="{B20E1580-1A04-42ED-B1B7-582C546513C2}" authorId="{AD440B5B-F318-8ACD-DD78-7C8AB0655D42}" created="2023-02-24T17:54:26.073">
        <p188:txBody>
          <a:bodyPr/>
          <a:lstStyle/>
          <a:p>
            <a:r>
              <a:rPr lang="en-US"/>
              <a:t>I agree with Wenjie</a:t>
            </a:r>
          </a:p>
        </p188:txBody>
      </p188:reply>
    </p188:replyLst>
    <p188:txBody>
      <a:bodyPr/>
      <a:lstStyle/>
      <a:p>
        <a:r>
          <a:rPr lang="en-US"/>
          <a:t>Do we want to explain the detail of stealthy Streamline? I feel it might be more interesting to show AutoCAT on different defense, which is in the backup slides now.</a:t>
        </a:r>
      </a:p>
    </p188:txBody>
  </p188:cm>
</p188:cmLst>
</file>

<file path=ppt/comments/modernComment_1DF_738ED2B6.xml><?xml version="1.0" encoding="utf-8"?>
<p188:cmLst xmlns:a="http://schemas.openxmlformats.org/drawingml/2006/main" xmlns:r="http://schemas.openxmlformats.org/officeDocument/2006/relationships" xmlns:p188="http://schemas.microsoft.com/office/powerpoint/2018/8/main">
  <p188:cm id="{C221AC8A-AE50-764E-8C51-35947C73D4A9}" authorId="{96A78534-F8E9-E46C-DFCD-5ED896F8F08F}" created="2023-02-13T20:11:19.835">
    <ac:txMkLst xmlns:ac="http://schemas.microsoft.com/office/drawing/2013/main/command">
      <pc:docMk xmlns:pc="http://schemas.microsoft.com/office/powerpoint/2013/main/command"/>
      <pc:sldMk xmlns:pc="http://schemas.microsoft.com/office/powerpoint/2013/main/command" cId="1938739894" sldId="479"/>
      <ac:spMk id="3" creationId="{A31E2F95-2E51-C09C-9E3C-9016F78CBBA4}"/>
      <ac:txMk cp="7">
        <ac:context len="8" hash="757246413"/>
      </ac:txMk>
    </ac:txMkLst>
    <p188:pos x="3422253" y="379010"/>
    <p188:replyLst>
      <p188:reply id="{C3460571-7415-2142-AC6F-7444B48420EA}" authorId="{96A78534-F8E9-E46C-DFCD-5ED896F8F08F}" created="2023-02-13T20:11:44.883">
        <p188:txBody>
          <a:bodyPr/>
          <a:lstStyle/>
          <a:p>
            <a:r>
              <a:rPr lang="en-US"/>
              <a:t>Put this after slide 8?</a:t>
            </a:r>
          </a:p>
        </p188:txBody>
      </p188:reply>
    </p188:replyLst>
    <p188:txBody>
      <a:bodyPr/>
      <a:lstStyle/>
      <a:p>
        <a:r>
          <a:rPr lang="en-US"/>
          <a:t>This slide here breaks the flow of the introduction.</a:t>
        </a:r>
      </a:p>
    </p188:txBody>
  </p188:cm>
</p188:cmLst>
</file>

<file path=ppt/comments/modernComment_1E3_C94340B2.xml><?xml version="1.0" encoding="utf-8"?>
<p188:cmLst xmlns:a="http://schemas.openxmlformats.org/drawingml/2006/main" xmlns:r="http://schemas.openxmlformats.org/officeDocument/2006/relationships" xmlns:p188="http://schemas.microsoft.com/office/powerpoint/2018/8/main">
  <p188:cm id="{FD4F0882-7AD7-5E47-BFEB-AB58EEE49E87}" authorId="{96A78534-F8E9-E46C-DFCD-5ED896F8F08F}" created="2023-02-13T20:11:19.835">
    <ac:txMkLst xmlns:ac="http://schemas.microsoft.com/office/drawing/2013/main/command">
      <pc:docMk xmlns:pc="http://schemas.microsoft.com/office/powerpoint/2013/main/command"/>
      <pc:sldMk xmlns:pc="http://schemas.microsoft.com/office/powerpoint/2013/main/command" cId="3376627890" sldId="483"/>
      <ac:spMk id="3" creationId="{A31E2F95-2E51-C09C-9E3C-9016F78CBBA4}"/>
      <ac:txMk cp="7">
        <ac:context len="8" hash="757246413"/>
      </ac:txMk>
    </ac:txMkLst>
    <p188:pos x="3422253" y="379010"/>
    <p188:replyLst>
      <p188:reply id="{C3460571-7415-2142-AC6F-7444B48420EA}" authorId="{96A78534-F8E9-E46C-DFCD-5ED896F8F08F}" created="2023-02-13T20:11:44.883">
        <p188:txBody>
          <a:bodyPr/>
          <a:lstStyle/>
          <a:p>
            <a:r>
              <a:rPr lang="en-US"/>
              <a:t>Put this after slide 8?</a:t>
            </a:r>
          </a:p>
        </p188:txBody>
      </p188:reply>
    </p188:replyLst>
    <p188:txBody>
      <a:bodyPr/>
      <a:lstStyle/>
      <a:p>
        <a:r>
          <a:rPr lang="en-US"/>
          <a:t>This slide here breaks the flow of the introduction.</a:t>
        </a:r>
      </a:p>
    </p188:txBody>
  </p188:cm>
</p188:cmLst>
</file>

<file path=ppt/comments/modernComment_1E4_7090DB50.xml><?xml version="1.0" encoding="utf-8"?>
<p188:cmLst xmlns:a="http://schemas.openxmlformats.org/drawingml/2006/main" xmlns:r="http://schemas.openxmlformats.org/officeDocument/2006/relationships" xmlns:p188="http://schemas.microsoft.com/office/powerpoint/2018/8/main">
  <p188:cm id="{9ED8C62F-1261-8648-AF43-FC3B9D845850}" authorId="{96A78534-F8E9-E46C-DFCD-5ED896F8F08F}" created="2023-02-13T20:11:19.835">
    <ac:txMkLst xmlns:ac="http://schemas.microsoft.com/office/drawing/2013/main/command">
      <pc:docMk xmlns:pc="http://schemas.microsoft.com/office/powerpoint/2013/main/command"/>
      <pc:sldMk xmlns:pc="http://schemas.microsoft.com/office/powerpoint/2013/main/command" cId="1888541520" sldId="484"/>
      <ac:spMk id="3" creationId="{A31E2F95-2E51-C09C-9E3C-9016F78CBBA4}"/>
      <ac:txMk cp="7">
        <ac:context len="8" hash="757246413"/>
      </ac:txMk>
    </ac:txMkLst>
    <p188:pos x="3422253" y="379010"/>
    <p188:replyLst>
      <p188:reply id="{C3460571-7415-2142-AC6F-7444B48420EA}" authorId="{96A78534-F8E9-E46C-DFCD-5ED896F8F08F}" created="2023-02-13T20:11:44.883">
        <p188:txBody>
          <a:bodyPr/>
          <a:lstStyle/>
          <a:p>
            <a:r>
              <a:rPr lang="en-US"/>
              <a:t>Put this after slide 8?</a:t>
            </a:r>
          </a:p>
        </p188:txBody>
      </p188:reply>
    </p188:replyLst>
    <p188:txBody>
      <a:bodyPr/>
      <a:lstStyle/>
      <a:p>
        <a:r>
          <a:rPr lang="en-US"/>
          <a:t>This slide here breaks the flow of the introduction.</a:t>
        </a:r>
      </a:p>
    </p188:txBody>
  </p188:cm>
</p188:cmLst>
</file>

<file path=ppt/comments/modernComment_1E5_7D30398B.xml><?xml version="1.0" encoding="utf-8"?>
<p188:cmLst xmlns:a="http://schemas.openxmlformats.org/drawingml/2006/main" xmlns:r="http://schemas.openxmlformats.org/officeDocument/2006/relationships" xmlns:p188="http://schemas.microsoft.com/office/powerpoint/2018/8/main">
  <p188:cm id="{81B7BE19-3FBE-3041-B553-CA8C2A0712B1}" authorId="{96A78534-F8E9-E46C-DFCD-5ED896F8F08F}" created="2023-02-13T20:11:19.835">
    <ac:txMkLst xmlns:ac="http://schemas.microsoft.com/office/drawing/2013/main/command">
      <pc:docMk xmlns:pc="http://schemas.microsoft.com/office/powerpoint/2013/main/command"/>
      <pc:sldMk xmlns:pc="http://schemas.microsoft.com/office/powerpoint/2013/main/command" cId="2100312459" sldId="485"/>
      <ac:spMk id="3" creationId="{A31E2F95-2E51-C09C-9E3C-9016F78CBBA4}"/>
      <ac:txMk cp="7">
        <ac:context len="8" hash="757246413"/>
      </ac:txMk>
    </ac:txMkLst>
    <p188:pos x="3422253" y="379010"/>
    <p188:replyLst>
      <p188:reply id="{C3460571-7415-2142-AC6F-7444B48420EA}" authorId="{96A78534-F8E9-E46C-DFCD-5ED896F8F08F}" created="2023-02-13T20:11:44.883">
        <p188:txBody>
          <a:bodyPr/>
          <a:lstStyle/>
          <a:p>
            <a:r>
              <a:rPr lang="en-US"/>
              <a:t>Put this after slide 8?</a:t>
            </a:r>
          </a:p>
        </p188:txBody>
      </p188:reply>
    </p188:replyLst>
    <p188:txBody>
      <a:bodyPr/>
      <a:lstStyle/>
      <a:p>
        <a:r>
          <a:rPr lang="en-US"/>
          <a:t>This slide here breaks the flow of the introduction.</a:t>
        </a:r>
      </a:p>
    </p188:txBody>
  </p188:cm>
</p188:cmLst>
</file>

<file path=ppt/comments/modernComment_1E6_40532B7A.xml><?xml version="1.0" encoding="utf-8"?>
<p188:cmLst xmlns:a="http://schemas.openxmlformats.org/drawingml/2006/main" xmlns:r="http://schemas.openxmlformats.org/officeDocument/2006/relationships" xmlns:p188="http://schemas.microsoft.com/office/powerpoint/2018/8/main">
  <p188:cm id="{01F6AE3D-9CEC-C244-9E46-78DCEA73BB5D}" authorId="{0C3EB29B-0936-F8CF-E270-B1AA65491D1D}" created="2022-09-24T14:47:12.599">
    <pc:sldMkLst xmlns:pc="http://schemas.microsoft.com/office/powerpoint/2013/main/command">
      <pc:docMk/>
      <pc:sldMk cId="145049044" sldId="455"/>
    </pc:sldMkLst>
    <p188:txBody>
      <a:bodyPr/>
      <a:lstStyle/>
      <a:p>
        <a:r>
          <a:rPr lang="en-US"/>
          <a:t>	- Not sure if it makes sense if you say 'trigger victim access'. I don't think the talk introduced attacker &amp; victims yet or what the victim will do if it's "triggered".
</a:t>
        </a:r>
      </a:p>
    </p188:txBody>
  </p188:cm>
  <p188:cm id="{489EF82D-8C9E-0540-9F26-D0B2D48E0248}" authorId="{0C3EB29B-0936-F8CF-E270-B1AA65491D1D}" created="2022-09-24T14:47:32.551">
    <pc:sldMkLst xmlns:pc="http://schemas.microsoft.com/office/powerpoint/2013/main/command">
      <pc:docMk/>
      <pc:sldMk cId="145049044" sldId="455"/>
    </pc:sldMkLst>
    <p188:txBody>
      <a:bodyPr/>
      <a:lstStyle/>
      <a:p>
        <a:r>
          <a:rPr lang="en-US"/>
          <a:t>	- No need to have a single slide to cover the entire formulation. If needed, you can just cover one (action, observation, reward) in each slide.
</a:t>
        </a:r>
      </a:p>
    </p188:txBody>
  </p188:cm>
  <p188:cm id="{B379C297-0E39-46FE-82D9-2CCE0128282A}" authorId="{482535C9-F2B8-DE1C-F2C7-656F2EE06B96}" created="2023-02-24T19:27:34.749">
    <ac:txMkLst xmlns:ac="http://schemas.microsoft.com/office/drawing/2013/main/command">
      <pc:docMk xmlns:pc="http://schemas.microsoft.com/office/powerpoint/2013/main/command"/>
      <pc:sldMk xmlns:pc="http://schemas.microsoft.com/office/powerpoint/2013/main/command" cId="1079192442" sldId="486"/>
      <ac:graphicFrameMk id="89" creationId="{83431EF9-52B6-39A6-3EB2-983406677C46}"/>
      <ac:tblMk/>
      <ac:tcMk rowId="167518176" colId="1588204325"/>
      <ac:txMk cp="0" len="12">
        <ac:context len="13" hash="1194120337"/>
      </ac:txMk>
    </ac:txMkLst>
    <p188:pos x="860692" y="867578"/>
    <p188:txBody>
      <a:bodyPr/>
      <a:lstStyle/>
      <a:p>
        <a:r>
          <a:rPr lang="en-US"/>
          <a:t>capitalizion bad in the table</a:t>
        </a:r>
      </a:p>
    </p188:txBody>
  </p188:cm>
</p188:cmLst>
</file>

<file path=ppt/comments/modernComment_1E7_3D8AB7D7.xml><?xml version="1.0" encoding="utf-8"?>
<p188:cmLst xmlns:a="http://schemas.openxmlformats.org/drawingml/2006/main" xmlns:r="http://schemas.openxmlformats.org/officeDocument/2006/relationships" xmlns:p188="http://schemas.microsoft.com/office/powerpoint/2018/8/main">
  <p188:cm id="{1541F7C5-B7CC-2E45-ABB9-7D1909D47478}" authorId="{0C3EB29B-0936-F8CF-E270-B1AA65491D1D}" created="2022-09-24T14:47:12.599">
    <pc:sldMkLst xmlns:pc="http://schemas.microsoft.com/office/powerpoint/2013/main/command">
      <pc:docMk/>
      <pc:sldMk cId="145049044" sldId="455"/>
    </pc:sldMkLst>
    <p188:txBody>
      <a:bodyPr/>
      <a:lstStyle/>
      <a:p>
        <a:r>
          <a:rPr lang="en-US"/>
          <a:t>	- Not sure if it makes sense if you say 'trigger victim access'. I don't think the talk introduced attacker &amp; victims yet or what the victim will do if it's "triggered".
</a:t>
        </a:r>
      </a:p>
    </p188:txBody>
  </p188:cm>
  <p188:cm id="{4857C26D-AFFC-EA4F-9E71-FB12A2034F0B}" authorId="{0C3EB29B-0936-F8CF-E270-B1AA65491D1D}" created="2022-09-24T14:47:32.551">
    <pc:sldMkLst xmlns:pc="http://schemas.microsoft.com/office/powerpoint/2013/main/command">
      <pc:docMk/>
      <pc:sldMk cId="145049044" sldId="455"/>
    </pc:sldMkLst>
    <p188:txBody>
      <a:bodyPr/>
      <a:lstStyle/>
      <a:p>
        <a:r>
          <a:rPr lang="en-US"/>
          <a:t>	- No need to have a single slide to cover the entire formulation. If needed, you can just cover one (action, observation, reward) in each slide.
</a:t>
        </a:r>
      </a:p>
    </p188:txBody>
  </p188:cm>
</p188:cmLst>
</file>

<file path=ppt/comments/modernComment_1E8_CA8A815E.xml><?xml version="1.0" encoding="utf-8"?>
<p188:cmLst xmlns:a="http://schemas.openxmlformats.org/drawingml/2006/main" xmlns:r="http://schemas.openxmlformats.org/officeDocument/2006/relationships" xmlns:p188="http://schemas.microsoft.com/office/powerpoint/2018/8/main">
  <p188:cm id="{061C9D9C-F0B7-F845-87B9-ED074932D722}" authorId="{0C3EB29B-0936-F8CF-E270-B1AA65491D1D}" created="2022-09-24T14:47:12.599">
    <pc:sldMkLst xmlns:pc="http://schemas.microsoft.com/office/powerpoint/2013/main/command">
      <pc:docMk/>
      <pc:sldMk cId="145049044" sldId="455"/>
    </pc:sldMkLst>
    <p188:txBody>
      <a:bodyPr/>
      <a:lstStyle/>
      <a:p>
        <a:r>
          <a:rPr lang="en-US"/>
          <a:t>	- Not sure if it makes sense if you say 'trigger victim access'. I don't think the talk introduced attacker &amp; victims yet or what the victim will do if it's "triggered".
</a:t>
        </a:r>
      </a:p>
    </p188:txBody>
  </p188:cm>
  <p188:cm id="{CB7FEE8D-79EE-654C-A4CC-18A4BB2D3FFF}" authorId="{0C3EB29B-0936-F8CF-E270-B1AA65491D1D}" created="2022-09-24T14:47:32.551">
    <pc:sldMkLst xmlns:pc="http://schemas.microsoft.com/office/powerpoint/2013/main/command">
      <pc:docMk/>
      <pc:sldMk cId="145049044" sldId="455"/>
    </pc:sldMkLst>
    <p188:txBody>
      <a:bodyPr/>
      <a:lstStyle/>
      <a:p>
        <a:r>
          <a:rPr lang="en-US"/>
          <a:t>	- No need to have a single slide to cover the entire formulation. If needed, you can just cover one (action, observation, reward) in each slide.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70C50C-F46C-8A4B-8A41-6A6FBB958D92}" type="datetimeFigureOut">
              <a:rPr lang="en-US" smtClean="0"/>
              <a:t>2/22/23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53D443-CBAC-934A-8506-FB4DF260D863}" type="slidenum">
              <a:rPr lang="en-US" smtClean="0"/>
              <a:t>‹#›</a:t>
            </a:fld>
            <a:endParaRPr lang="en-US"/>
          </a:p>
        </p:txBody>
      </p:sp>
    </p:spTree>
    <p:extLst>
      <p:ext uri="{BB962C8B-B14F-4D97-AF65-F5344CB8AC3E}">
        <p14:creationId xmlns:p14="http://schemas.microsoft.com/office/powerpoint/2010/main" val="756898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I’ll discuss how reinforcement learning can be used to automatically explore and find cache-timing attacks</a:t>
            </a:r>
          </a:p>
        </p:txBody>
      </p:sp>
      <p:sp>
        <p:nvSpPr>
          <p:cNvPr id="4" name="Slide Number Placeholder 3"/>
          <p:cNvSpPr>
            <a:spLocks noGrp="1"/>
          </p:cNvSpPr>
          <p:nvPr>
            <p:ph type="sldNum" sz="quarter" idx="5"/>
          </p:nvPr>
        </p:nvSpPr>
        <p:spPr/>
        <p:txBody>
          <a:bodyPr/>
          <a:lstStyle/>
          <a:p>
            <a:fld id="{3153D443-CBAC-934A-8506-FB4DF260D863}" type="slidenum">
              <a:rPr lang="en-US" smtClean="0"/>
              <a:t>1</a:t>
            </a:fld>
            <a:endParaRPr lang="en-US"/>
          </a:p>
        </p:txBody>
      </p:sp>
    </p:spTree>
    <p:extLst>
      <p:ext uri="{BB962C8B-B14F-4D97-AF65-F5344CB8AC3E}">
        <p14:creationId xmlns:p14="http://schemas.microsoft.com/office/powerpoint/2010/main" val="1619482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this RL formulation</a:t>
            </a:r>
          </a:p>
          <a:p>
            <a:endParaRPr lang="en-US" dirty="0"/>
          </a:p>
          <a:p>
            <a:r>
              <a:rPr lang="en-US" dirty="0"/>
              <a:t> the agent is the attacker</a:t>
            </a:r>
          </a:p>
          <a:p>
            <a:r>
              <a:rPr lang="en-US" dirty="0"/>
              <a:t>And the environment is the cache, it can either be an </a:t>
            </a:r>
            <a:r>
              <a:rPr lang="en-US" dirty="0" err="1"/>
              <a:t>arhcitcute</a:t>
            </a:r>
            <a:r>
              <a:rPr lang="en-US" dirty="0"/>
              <a:t> simulator a a cache in the real processor</a:t>
            </a:r>
          </a:p>
          <a:p>
            <a:endParaRPr lang="en-US" dirty="0"/>
          </a:p>
          <a:p>
            <a:endParaRPr lang="en-US" dirty="0"/>
          </a:p>
          <a:p>
            <a:r>
              <a:rPr lang="en-US" dirty="0"/>
              <a:t>In terms of how to define the action and observations space, let’s see some of existing attacks, listed in this table.</a:t>
            </a:r>
          </a:p>
          <a:p>
            <a:r>
              <a:rPr lang="en-US" dirty="0"/>
              <a:t>From the table we can summarize the type of actions and the observation needed.</a:t>
            </a:r>
          </a:p>
          <a:p>
            <a:endParaRPr lang="en-US" dirty="0"/>
          </a:p>
          <a:p>
            <a:r>
              <a:rPr lang="en-US" dirty="0"/>
              <a:t>We define three type of actions</a:t>
            </a:r>
          </a:p>
          <a:p>
            <a:pPr marL="742315" lvl="1" indent="-285115"/>
            <a:r>
              <a:rPr lang="en-US" dirty="0"/>
              <a:t>attack makes an access</a:t>
            </a:r>
          </a:p>
          <a:p>
            <a:pPr marL="742315" lvl="1" indent="-285115"/>
            <a:r>
              <a:rPr lang="en-US" dirty="0"/>
              <a:t>wait for victim access</a:t>
            </a:r>
          </a:p>
          <a:p>
            <a:pPr marL="742315" lvl="1" indent="-285115"/>
            <a:r>
              <a:rPr lang="en-US" dirty="0"/>
              <a:t>guess the secret</a:t>
            </a:r>
          </a:p>
          <a:p>
            <a:endParaRPr lang="en-US" dirty="0"/>
          </a:p>
          <a:p>
            <a:r>
              <a:rPr lang="en-US" dirty="0"/>
              <a:t>And the observation is the latency of an attack access</a:t>
            </a:r>
          </a:p>
          <a:p>
            <a:endParaRPr lang="en-US" dirty="0"/>
          </a:p>
          <a:p>
            <a:r>
              <a:rPr lang="en-US" dirty="0"/>
              <a:t>Besides, we also have to define the rewards</a:t>
            </a:r>
          </a:p>
        </p:txBody>
      </p:sp>
      <p:sp>
        <p:nvSpPr>
          <p:cNvPr id="4" name="Slide Number Placeholder 3"/>
          <p:cNvSpPr>
            <a:spLocks noGrp="1"/>
          </p:cNvSpPr>
          <p:nvPr>
            <p:ph type="sldNum" sz="quarter" idx="5"/>
          </p:nvPr>
        </p:nvSpPr>
        <p:spPr/>
        <p:txBody>
          <a:bodyPr/>
          <a:lstStyle/>
          <a:p>
            <a:fld id="{3153D443-CBAC-934A-8506-FB4DF260D863}" type="slidenum">
              <a:rPr lang="en-US" smtClean="0"/>
              <a:t>10</a:t>
            </a:fld>
            <a:endParaRPr lang="en-US"/>
          </a:p>
        </p:txBody>
      </p:sp>
    </p:spTree>
    <p:extLst>
      <p:ext uri="{BB962C8B-B14F-4D97-AF65-F5344CB8AC3E}">
        <p14:creationId xmlns:p14="http://schemas.microsoft.com/office/powerpoint/2010/main" val="4112300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the agent to make correct guess, so we give positive reward when the guess is correct</a:t>
            </a:r>
          </a:p>
          <a:p>
            <a:r>
              <a:rPr lang="en-US" dirty="0"/>
              <a:t>We give </a:t>
            </a:r>
            <a:r>
              <a:rPr lang="en-US" dirty="0" err="1"/>
              <a:t>netage</a:t>
            </a:r>
            <a:r>
              <a:rPr lang="en-US" dirty="0"/>
              <a:t> reward when the guess is wrong, and for each step we give small negative reward</a:t>
            </a:r>
          </a:p>
          <a:p>
            <a:endParaRPr lang="en-US" dirty="0"/>
          </a:p>
          <a:p>
            <a:r>
              <a:rPr lang="en-US" dirty="0"/>
              <a:t>As mentioned, RL </a:t>
            </a:r>
            <a:r>
              <a:rPr lang="en-US" dirty="0" err="1"/>
              <a:t>maxixmizes</a:t>
            </a:r>
            <a:r>
              <a:rPr lang="en-US" dirty="0"/>
              <a:t> long-term reward</a:t>
            </a:r>
          </a:p>
          <a:p>
            <a:r>
              <a:rPr lang="en-US" dirty="0"/>
              <a:t>Thus, this reward setting will encourage more correct guesses, less wrong guesses, and less number of steps.</a:t>
            </a:r>
          </a:p>
        </p:txBody>
      </p:sp>
      <p:sp>
        <p:nvSpPr>
          <p:cNvPr id="4" name="Slide Number Placeholder 3"/>
          <p:cNvSpPr>
            <a:spLocks noGrp="1"/>
          </p:cNvSpPr>
          <p:nvPr>
            <p:ph type="sldNum" sz="quarter" idx="5"/>
          </p:nvPr>
        </p:nvSpPr>
        <p:spPr/>
        <p:txBody>
          <a:bodyPr/>
          <a:lstStyle/>
          <a:p>
            <a:fld id="{3153D443-CBAC-934A-8506-FB4DF260D863}" type="slidenum">
              <a:rPr lang="en-US" smtClean="0"/>
              <a:t>11</a:t>
            </a:fld>
            <a:endParaRPr lang="en-US"/>
          </a:p>
        </p:txBody>
      </p:sp>
    </p:spTree>
    <p:extLst>
      <p:ext uri="{BB962C8B-B14F-4D97-AF65-F5344CB8AC3E}">
        <p14:creationId xmlns:p14="http://schemas.microsoft.com/office/powerpoint/2010/main" val="2075868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a simple example how this RL formulation can work</a:t>
            </a:r>
          </a:p>
          <a:p>
            <a:r>
              <a:rPr lang="en-US" dirty="0"/>
              <a:t>The setting is a 1-way cache and attacker can access address 1</a:t>
            </a:r>
          </a:p>
          <a:p>
            <a:r>
              <a:rPr lang="en-US" dirty="0"/>
              <a:t>Victim can access 0 or no access</a:t>
            </a:r>
          </a:p>
          <a:p>
            <a:r>
              <a:rPr lang="en-US" dirty="0"/>
              <a:t>The attacker wants to find out whether the victim access 0 or not</a:t>
            </a:r>
          </a:p>
          <a:p>
            <a:endParaRPr lang="en-US" dirty="0"/>
          </a:p>
          <a:p>
            <a:endParaRPr lang="en-US" dirty="0"/>
          </a:p>
          <a:p>
            <a:r>
              <a:rPr lang="en-US" dirty="0"/>
              <a:t>So we use RL training and we show the reward during training on the right.</a:t>
            </a:r>
          </a:p>
          <a:p>
            <a:r>
              <a:rPr lang="en-US" dirty="0"/>
              <a:t>At first the reward is very low, then it increases, which corresponds to random guess reward </a:t>
            </a:r>
          </a:p>
          <a:p>
            <a:r>
              <a:rPr lang="en-US" dirty="0"/>
              <a:t>In the end, the reward gets positive</a:t>
            </a:r>
          </a:p>
          <a:p>
            <a:endParaRPr lang="en-US" dirty="0"/>
          </a:p>
          <a:p>
            <a:r>
              <a:rPr lang="en-US" dirty="0"/>
              <a:t>Here we show what the attack found by RL looks like </a:t>
            </a:r>
          </a:p>
          <a:p>
            <a:endParaRPr lang="en-US" dirty="0"/>
          </a:p>
          <a:p>
            <a:r>
              <a:rPr lang="en-US" dirty="0"/>
              <a:t>First, the attacker accesses address 1</a:t>
            </a:r>
          </a:p>
          <a:p>
            <a:r>
              <a:rPr lang="en-US" dirty="0"/>
              <a:t>Then, the wait for a while when the victim make access</a:t>
            </a:r>
          </a:p>
          <a:p>
            <a:r>
              <a:rPr lang="en-US" dirty="0"/>
              <a:t>After that, the </a:t>
            </a:r>
            <a:r>
              <a:rPr lang="en-US" dirty="0" err="1"/>
              <a:t>attackder</a:t>
            </a:r>
            <a:r>
              <a:rPr lang="en-US" dirty="0"/>
              <a:t> accesses 1 again, depending on </a:t>
            </a:r>
            <a:r>
              <a:rPr lang="en-US" dirty="0" err="1"/>
              <a:t>whther</a:t>
            </a:r>
            <a:r>
              <a:rPr lang="en-US" dirty="0"/>
              <a:t> it is hit or miss, if can infer whether the victim has made an access.</a:t>
            </a:r>
          </a:p>
          <a:p>
            <a:r>
              <a:rPr lang="en-US" dirty="0"/>
              <a:t>This is a typical prime and probe attack for this case</a:t>
            </a:r>
            <a:r>
              <a:rPr lang="zh-CN" altLang="en-US" dirty="0"/>
              <a:t>。</a:t>
            </a:r>
            <a:endParaRPr lang="en-US" dirty="0"/>
          </a:p>
          <a:p>
            <a:endParaRPr lang="en-US" dirty="0"/>
          </a:p>
          <a:p>
            <a:endParaRPr lang="en-US" dirty="0"/>
          </a:p>
          <a:p>
            <a:r>
              <a:rPr lang="en-US" dirty="0"/>
              <a:t>h</a:t>
            </a:r>
          </a:p>
        </p:txBody>
      </p:sp>
      <p:sp>
        <p:nvSpPr>
          <p:cNvPr id="4" name="Slide Number Placeholder 3"/>
          <p:cNvSpPr>
            <a:spLocks noGrp="1"/>
          </p:cNvSpPr>
          <p:nvPr>
            <p:ph type="sldNum" sz="quarter" idx="5"/>
          </p:nvPr>
        </p:nvSpPr>
        <p:spPr/>
        <p:txBody>
          <a:bodyPr/>
          <a:lstStyle/>
          <a:p>
            <a:fld id="{3153D443-CBAC-934A-8506-FB4DF260D863}" type="slidenum">
              <a:rPr lang="en-US" smtClean="0"/>
              <a:t>12</a:t>
            </a:fld>
            <a:endParaRPr lang="en-US"/>
          </a:p>
        </p:txBody>
      </p:sp>
    </p:spTree>
    <p:extLst>
      <p:ext uri="{BB962C8B-B14F-4D97-AF65-F5344CB8AC3E}">
        <p14:creationId xmlns:p14="http://schemas.microsoft.com/office/powerpoint/2010/main" val="3991890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the entire </a:t>
            </a:r>
            <a:r>
              <a:rPr lang="en-US" dirty="0" err="1"/>
              <a:t>AutoCAT</a:t>
            </a:r>
            <a:r>
              <a:rPr lang="en-US" dirty="0"/>
              <a:t> framework. On the left, everything is feed into the </a:t>
            </a:r>
            <a:r>
              <a:rPr lang="en-US" dirty="0" err="1"/>
              <a:t>AutoCAT</a:t>
            </a:r>
            <a:r>
              <a:rPr lang="en-US" dirty="0"/>
              <a:t> RL </a:t>
            </a:r>
            <a:r>
              <a:rPr lang="en-US" dirty="0" err="1"/>
              <a:t>eggine</a:t>
            </a:r>
            <a:r>
              <a:rPr lang="en-US" dirty="0"/>
              <a:t>. Including the cache implementation (could be either a cache </a:t>
            </a:r>
            <a:r>
              <a:rPr lang="en-US" dirty="0" err="1"/>
              <a:t>simularot</a:t>
            </a:r>
            <a:r>
              <a:rPr lang="en-US" dirty="0"/>
              <a:t> or a real hardware), we also need attacker and victim </a:t>
            </a:r>
            <a:r>
              <a:rPr lang="en-US" dirty="0" err="1"/>
              <a:t>configarion</a:t>
            </a:r>
            <a:r>
              <a:rPr lang="en-US" dirty="0"/>
              <a:t> to config the RL engine. The RL engine is also shown on the right which shows the environment and the agent controlled by a DNN model.</a:t>
            </a:r>
          </a:p>
          <a:p>
            <a:endParaRPr lang="en-US" dirty="0"/>
          </a:p>
          <a:p>
            <a:r>
              <a:rPr lang="en-US" dirty="0"/>
              <a:t>The result of the training is an attack sequence. (or in RL terminology, a trajectory of actions), they can be further analyzed or demonstrated on real hardware if the result is generated by the cache simulator.</a:t>
            </a:r>
          </a:p>
        </p:txBody>
      </p:sp>
      <p:sp>
        <p:nvSpPr>
          <p:cNvPr id="4" name="Slide Number Placeholder 3"/>
          <p:cNvSpPr>
            <a:spLocks noGrp="1"/>
          </p:cNvSpPr>
          <p:nvPr>
            <p:ph type="sldNum" sz="quarter" idx="5"/>
          </p:nvPr>
        </p:nvSpPr>
        <p:spPr/>
        <p:txBody>
          <a:bodyPr/>
          <a:lstStyle/>
          <a:p>
            <a:fld id="{3153D443-CBAC-934A-8506-FB4DF260D863}" type="slidenum">
              <a:rPr lang="en-US" smtClean="0"/>
              <a:t>13</a:t>
            </a:fld>
            <a:endParaRPr lang="en-US"/>
          </a:p>
        </p:txBody>
      </p:sp>
    </p:spTree>
    <p:extLst>
      <p:ext uri="{BB962C8B-B14F-4D97-AF65-F5344CB8AC3E}">
        <p14:creationId xmlns:p14="http://schemas.microsoft.com/office/powerpoint/2010/main" val="3736031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this </a:t>
            </a:r>
            <a:r>
              <a:rPr lang="en-US" dirty="0" err="1"/>
              <a:t>framwork</a:t>
            </a:r>
            <a:r>
              <a:rPr lang="en-US" dirty="0"/>
              <a:t> , we can find attacks on diverse configurations of caches</a:t>
            </a:r>
          </a:p>
        </p:txBody>
      </p:sp>
      <p:sp>
        <p:nvSpPr>
          <p:cNvPr id="4" name="Slide Number Placeholder 3"/>
          <p:cNvSpPr>
            <a:spLocks noGrp="1"/>
          </p:cNvSpPr>
          <p:nvPr>
            <p:ph type="sldNum" sz="quarter" idx="5"/>
          </p:nvPr>
        </p:nvSpPr>
        <p:spPr/>
        <p:txBody>
          <a:bodyPr/>
          <a:lstStyle/>
          <a:p>
            <a:fld id="{3153D443-CBAC-934A-8506-FB4DF260D863}" type="slidenum">
              <a:rPr lang="en-US" smtClean="0"/>
              <a:t>14</a:t>
            </a:fld>
            <a:endParaRPr lang="en-US"/>
          </a:p>
        </p:txBody>
      </p:sp>
    </p:spTree>
    <p:extLst>
      <p:ext uri="{BB962C8B-B14F-4D97-AF65-F5344CB8AC3E}">
        <p14:creationId xmlns:p14="http://schemas.microsoft.com/office/powerpoint/2010/main" val="1916348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zh-CN" altLang="en-US" dirty="0"/>
              <a:t> </a:t>
            </a:r>
            <a:r>
              <a:rPr lang="en-US" altLang="zh-CN" dirty="0"/>
              <a:t>have tested autocrat on a diverse configurations </a:t>
            </a:r>
          </a:p>
          <a:p>
            <a:r>
              <a:rPr lang="en-US" dirty="0"/>
              <a:t>By changing  the number of sets/ways</a:t>
            </a:r>
          </a:p>
          <a:p>
            <a:r>
              <a:rPr lang="en-US" dirty="0"/>
              <a:t>The type of caches</a:t>
            </a:r>
          </a:p>
          <a:p>
            <a:r>
              <a:rPr lang="en-US" dirty="0"/>
              <a:t>And the replacement policies</a:t>
            </a:r>
          </a:p>
          <a:p>
            <a:r>
              <a:rPr lang="en-US" dirty="0"/>
              <a:t>Different prefetchers</a:t>
            </a:r>
          </a:p>
        </p:txBody>
      </p:sp>
      <p:sp>
        <p:nvSpPr>
          <p:cNvPr id="4" name="Slide Number Placeholder 3"/>
          <p:cNvSpPr>
            <a:spLocks noGrp="1"/>
          </p:cNvSpPr>
          <p:nvPr>
            <p:ph type="sldNum" sz="quarter" idx="5"/>
          </p:nvPr>
        </p:nvSpPr>
        <p:spPr/>
        <p:txBody>
          <a:bodyPr/>
          <a:lstStyle/>
          <a:p>
            <a:fld id="{3153D443-CBAC-934A-8506-FB4DF260D863}" type="slidenum">
              <a:rPr lang="en-US" smtClean="0"/>
              <a:t>15</a:t>
            </a:fld>
            <a:endParaRPr lang="en-US"/>
          </a:p>
        </p:txBody>
      </p:sp>
    </p:spTree>
    <p:extLst>
      <p:ext uri="{BB962C8B-B14F-4D97-AF65-F5344CB8AC3E}">
        <p14:creationId xmlns:p14="http://schemas.microsoft.com/office/powerpoint/2010/main" val="465650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the results . We have demonstrated 17 different configurations and </a:t>
            </a:r>
            <a:r>
              <a:rPr lang="en-US" dirty="0" err="1"/>
              <a:t>autocat</a:t>
            </a:r>
            <a:r>
              <a:rPr lang="en-US" dirty="0"/>
              <a:t> find the attack sequences corresponding to each of these.</a:t>
            </a:r>
          </a:p>
          <a:p>
            <a:endParaRPr lang="en-US" dirty="0"/>
          </a:p>
          <a:p>
            <a:r>
              <a:rPr lang="en-US" dirty="0"/>
              <a:t>When evaluating accuracy, for each configuration we tested 1000 times.</a:t>
            </a:r>
          </a:p>
          <a:p>
            <a:endParaRPr lang="en-US" dirty="0"/>
          </a:p>
          <a:p>
            <a:endParaRPr lang="en-US" dirty="0"/>
          </a:p>
        </p:txBody>
      </p:sp>
      <p:sp>
        <p:nvSpPr>
          <p:cNvPr id="4" name="Slide Number Placeholder 3"/>
          <p:cNvSpPr>
            <a:spLocks noGrp="1"/>
          </p:cNvSpPr>
          <p:nvPr>
            <p:ph type="sldNum" sz="quarter" idx="5"/>
          </p:nvPr>
        </p:nvSpPr>
        <p:spPr/>
        <p:txBody>
          <a:bodyPr/>
          <a:lstStyle/>
          <a:p>
            <a:fld id="{3153D443-CBAC-934A-8506-FB4DF260D863}" type="slidenum">
              <a:rPr lang="en-US" smtClean="0"/>
              <a:t>16</a:t>
            </a:fld>
            <a:endParaRPr lang="en-US"/>
          </a:p>
        </p:txBody>
      </p:sp>
    </p:spTree>
    <p:extLst>
      <p:ext uri="{BB962C8B-B14F-4D97-AF65-F5344CB8AC3E}">
        <p14:creationId xmlns:p14="http://schemas.microsoft.com/office/powerpoint/2010/main" val="793503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what we found on real hardware</a:t>
            </a:r>
          </a:p>
        </p:txBody>
      </p:sp>
      <p:sp>
        <p:nvSpPr>
          <p:cNvPr id="4" name="Slide Number Placeholder 3"/>
          <p:cNvSpPr>
            <a:spLocks noGrp="1"/>
          </p:cNvSpPr>
          <p:nvPr>
            <p:ph type="sldNum" sz="quarter" idx="5"/>
          </p:nvPr>
        </p:nvSpPr>
        <p:spPr/>
        <p:txBody>
          <a:bodyPr/>
          <a:lstStyle/>
          <a:p>
            <a:fld id="{3153D443-CBAC-934A-8506-FB4DF260D863}" type="slidenum">
              <a:rPr lang="en-US" smtClean="0"/>
              <a:t>17</a:t>
            </a:fld>
            <a:endParaRPr lang="en-US"/>
          </a:p>
        </p:txBody>
      </p:sp>
    </p:spTree>
    <p:extLst>
      <p:ext uri="{BB962C8B-B14F-4D97-AF65-F5344CB8AC3E}">
        <p14:creationId xmlns:p14="http://schemas.microsoft.com/office/powerpoint/2010/main" val="1635733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real hardware, we have also tested three different processors that are available within our university with different levels, and we have found all the corresponding attack sequences with almost 100% accuracy. </a:t>
            </a:r>
          </a:p>
          <a:p>
            <a:endParaRPr lang="en-US" dirty="0"/>
          </a:p>
          <a:p>
            <a:r>
              <a:rPr lang="en-US" dirty="0"/>
              <a:t>(Real-Hardware processors have multiple levels</a:t>
            </a:r>
          </a:p>
          <a:p>
            <a:r>
              <a:rPr lang="en-US" dirty="0"/>
              <a:t>Each level adopts different replacement policy</a:t>
            </a:r>
          </a:p>
          <a:p>
            <a:r>
              <a:rPr lang="en-US" dirty="0" err="1"/>
              <a:t>AutoCAT</a:t>
            </a:r>
            <a:r>
              <a:rPr lang="en-US" dirty="0"/>
              <a:t> find attacks without knowing the replacement policy</a:t>
            </a:r>
          </a:p>
          <a:p>
            <a:endParaRPr lang="en-US" dirty="0"/>
          </a:p>
          <a:p>
            <a:endParaRPr lang="en-US" dirty="0"/>
          </a:p>
        </p:txBody>
      </p:sp>
      <p:sp>
        <p:nvSpPr>
          <p:cNvPr id="4" name="Slide Number Placeholder 3"/>
          <p:cNvSpPr>
            <a:spLocks noGrp="1"/>
          </p:cNvSpPr>
          <p:nvPr>
            <p:ph type="sldNum" sz="quarter" idx="5"/>
          </p:nvPr>
        </p:nvSpPr>
        <p:spPr/>
        <p:txBody>
          <a:bodyPr/>
          <a:lstStyle/>
          <a:p>
            <a:fld id="{3153D443-CBAC-934A-8506-FB4DF260D863}" type="slidenum">
              <a:rPr lang="en-US" smtClean="0"/>
              <a:t>18</a:t>
            </a:fld>
            <a:endParaRPr lang="en-US"/>
          </a:p>
        </p:txBody>
      </p:sp>
    </p:spTree>
    <p:extLst>
      <p:ext uri="{BB962C8B-B14F-4D97-AF65-F5344CB8AC3E}">
        <p14:creationId xmlns:p14="http://schemas.microsoft.com/office/powerpoint/2010/main" val="3103089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the new attack pattern we found</a:t>
            </a:r>
          </a:p>
        </p:txBody>
      </p:sp>
      <p:sp>
        <p:nvSpPr>
          <p:cNvPr id="4" name="Slide Number Placeholder 3"/>
          <p:cNvSpPr>
            <a:spLocks noGrp="1"/>
          </p:cNvSpPr>
          <p:nvPr>
            <p:ph type="sldNum" sz="quarter" idx="5"/>
          </p:nvPr>
        </p:nvSpPr>
        <p:spPr/>
        <p:txBody>
          <a:bodyPr/>
          <a:lstStyle/>
          <a:p>
            <a:fld id="{3153D443-CBAC-934A-8506-FB4DF260D863}" type="slidenum">
              <a:rPr lang="en-US" smtClean="0"/>
              <a:t>19</a:t>
            </a:fld>
            <a:endParaRPr lang="en-US"/>
          </a:p>
        </p:txBody>
      </p:sp>
    </p:spTree>
    <p:extLst>
      <p:ext uri="{BB962C8B-B14F-4D97-AF65-F5344CB8AC3E}">
        <p14:creationId xmlns:p14="http://schemas.microsoft.com/office/powerpoint/2010/main" val="1591773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looking at cache-timing attacks, which at high-level is a HW vulnerability. Finding HW vulnerabilities is Hard in general. There are several reasons for this, first, the system is very complex, the latest computer chip has twenty billion transistors and it is hard to make them correct.</a:t>
            </a:r>
          </a:p>
          <a:p>
            <a:r>
              <a:rPr lang="en-US" dirty="0"/>
              <a:t>Even if every thing is is expected, there are still undefined system behavior which causes vulnerabilities. For example, the timing of a load or store operation is not accurately defined, this undefined behavior causes cache-timing channels. Similarly, the previous reported </a:t>
            </a:r>
            <a:r>
              <a:rPr lang="en-US" dirty="0" err="1"/>
              <a:t>Spectre</a:t>
            </a:r>
            <a:r>
              <a:rPr lang="en-US" dirty="0"/>
              <a:t> vulnerabilities are also due to the undefined behavior of the speculative executions. </a:t>
            </a:r>
          </a:p>
          <a:p>
            <a:endParaRPr lang="en-US" dirty="0"/>
          </a:p>
          <a:p>
            <a:r>
              <a:rPr lang="en-US" dirty="0"/>
              <a:t>Besides, even if everything is well defined, in many cases, we still leverage human intelligence to check for potential vulnerabilities, which is slow and error-prone. As a result, the </a:t>
            </a:r>
            <a:r>
              <a:rPr lang="en-US" dirty="0" err="1"/>
              <a:t>Spectre</a:t>
            </a:r>
            <a:r>
              <a:rPr lang="en-US" dirty="0"/>
              <a:t> vulnerabilities are not reported until early 2018. </a:t>
            </a:r>
          </a:p>
          <a:p>
            <a:endParaRPr lang="en-US" dirty="0"/>
          </a:p>
          <a:p>
            <a:r>
              <a:rPr lang="en-US" dirty="0"/>
              <a:t>So how do we overcome these to find HW vulnerabilities? We are thinking about using machine intelligence to replace human intelligence to achieve that.</a:t>
            </a:r>
          </a:p>
        </p:txBody>
      </p:sp>
      <p:sp>
        <p:nvSpPr>
          <p:cNvPr id="4" name="Slide Number Placeholder 3"/>
          <p:cNvSpPr>
            <a:spLocks noGrp="1"/>
          </p:cNvSpPr>
          <p:nvPr>
            <p:ph type="sldNum" sz="quarter" idx="5"/>
          </p:nvPr>
        </p:nvSpPr>
        <p:spPr/>
        <p:txBody>
          <a:bodyPr/>
          <a:lstStyle/>
          <a:p>
            <a:fld id="{3153D443-CBAC-934A-8506-FB4DF260D863}" type="slidenum">
              <a:rPr lang="en-US" smtClean="0"/>
              <a:t>2</a:t>
            </a:fld>
            <a:endParaRPr lang="en-US"/>
          </a:p>
        </p:txBody>
      </p:sp>
    </p:spTree>
    <p:extLst>
      <p:ext uri="{BB962C8B-B14F-4D97-AF65-F5344CB8AC3E}">
        <p14:creationId xmlns:p14="http://schemas.microsoft.com/office/powerpoint/2010/main" val="120431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Here we show how the access patter, so victim secret is either 0,1,2,3. and 0,1,2,3 is accessed first, </a:t>
            </a:r>
            <a:r>
              <a:rPr lang="en-US" dirty="0" err="1"/>
              <a:t>thues</a:t>
            </a:r>
            <a:r>
              <a:rPr lang="en-US" dirty="0"/>
              <a:t> victim is always a hit. However, when 4 is accessed, depending on what victim address is, the attack hit or miss after that will be different. Thus, it will be able to infer the victim </a:t>
            </a:r>
            <a:r>
              <a:rPr lang="en-US" dirty="0" err="1"/>
              <a:t>addree</a:t>
            </a:r>
            <a:r>
              <a:rPr lang="en-US" dirty="0"/>
              <a:t>. We call this new attack </a:t>
            </a:r>
            <a:r>
              <a:rPr lang="en-US" dirty="0" err="1"/>
              <a:t>stealthyStreamline</a:t>
            </a:r>
            <a:r>
              <a:rPr lang="en-US" dirty="0"/>
              <a:t> attack</a:t>
            </a:r>
          </a:p>
          <a:p>
            <a:endParaRPr lang="en-US" dirty="0"/>
          </a:p>
        </p:txBody>
      </p:sp>
      <p:sp>
        <p:nvSpPr>
          <p:cNvPr id="4" name="Slide Number Placeholder 3"/>
          <p:cNvSpPr>
            <a:spLocks noGrp="1"/>
          </p:cNvSpPr>
          <p:nvPr>
            <p:ph type="sldNum" sz="quarter" idx="5"/>
          </p:nvPr>
        </p:nvSpPr>
        <p:spPr/>
        <p:txBody>
          <a:bodyPr/>
          <a:lstStyle/>
          <a:p>
            <a:fld id="{3153D443-CBAC-934A-8506-FB4DF260D863}" type="slidenum">
              <a:rPr lang="en-US" smtClean="0"/>
              <a:t>20</a:t>
            </a:fld>
            <a:endParaRPr lang="en-US"/>
          </a:p>
        </p:txBody>
      </p:sp>
    </p:spTree>
    <p:extLst>
      <p:ext uri="{BB962C8B-B14F-4D97-AF65-F5344CB8AC3E}">
        <p14:creationId xmlns:p14="http://schemas.microsoft.com/office/powerpoint/2010/main" val="965303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a:t>
            </a:r>
            <a:r>
              <a:rPr lang="en-US" dirty="0" err="1"/>
              <a:t>stealthyStreamline</a:t>
            </a:r>
            <a:r>
              <a:rPr lang="en-US" dirty="0"/>
              <a:t> attack a works across </a:t>
            </a:r>
            <a:r>
              <a:rPr lang="en-US" dirty="0" err="1"/>
              <a:t>differen</a:t>
            </a:r>
            <a:r>
              <a:rPr lang="en-US" dirty="0"/>
              <a:t> processors as shown here. Where we plot the error rate and bit rate of the attack. The blue one is the previous state-of-the-art LRU address based attack, while the green is the </a:t>
            </a:r>
            <a:r>
              <a:rPr lang="en-US" dirty="0" err="1"/>
              <a:t>StealthyStreamline</a:t>
            </a:r>
            <a:r>
              <a:rPr lang="en-US" dirty="0"/>
              <a:t> attack. We see that </a:t>
            </a:r>
            <a:r>
              <a:rPr lang="en-US" dirty="0" err="1"/>
              <a:t>staelhtystramline</a:t>
            </a:r>
            <a:r>
              <a:rPr lang="en-US" dirty="0"/>
              <a:t> has higher bit rate when the </a:t>
            </a:r>
            <a:r>
              <a:rPr lang="en-US" dirty="0" err="1"/>
              <a:t>erro</a:t>
            </a:r>
            <a:r>
              <a:rPr lang="en-US" dirty="0"/>
              <a:t> rate is the same.</a:t>
            </a:r>
          </a:p>
        </p:txBody>
      </p:sp>
      <p:sp>
        <p:nvSpPr>
          <p:cNvPr id="4" name="Slide Number Placeholder 3"/>
          <p:cNvSpPr>
            <a:spLocks noGrp="1"/>
          </p:cNvSpPr>
          <p:nvPr>
            <p:ph type="sldNum" sz="quarter" idx="5"/>
          </p:nvPr>
        </p:nvSpPr>
        <p:spPr/>
        <p:txBody>
          <a:bodyPr/>
          <a:lstStyle/>
          <a:p>
            <a:fld id="{3153D443-CBAC-934A-8506-FB4DF260D863}" type="slidenum">
              <a:rPr lang="en-US" smtClean="0"/>
              <a:t>21</a:t>
            </a:fld>
            <a:endParaRPr lang="en-US"/>
          </a:p>
        </p:txBody>
      </p:sp>
    </p:spTree>
    <p:extLst>
      <p:ext uri="{BB962C8B-B14F-4D97-AF65-F5344CB8AC3E}">
        <p14:creationId xmlns:p14="http://schemas.microsoft.com/office/powerpoint/2010/main" val="841841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time limit, there are things we do not discuss here but are included in the paper</a:t>
            </a:r>
          </a:p>
        </p:txBody>
      </p:sp>
      <p:sp>
        <p:nvSpPr>
          <p:cNvPr id="4" name="Slide Number Placeholder 3"/>
          <p:cNvSpPr>
            <a:spLocks noGrp="1"/>
          </p:cNvSpPr>
          <p:nvPr>
            <p:ph type="sldNum" sz="quarter" idx="5"/>
          </p:nvPr>
        </p:nvSpPr>
        <p:spPr/>
        <p:txBody>
          <a:bodyPr/>
          <a:lstStyle/>
          <a:p>
            <a:fld id="{3153D443-CBAC-934A-8506-FB4DF260D863}" type="slidenum">
              <a:rPr lang="en-US" smtClean="0"/>
              <a:t>22</a:t>
            </a:fld>
            <a:endParaRPr lang="en-US"/>
          </a:p>
        </p:txBody>
      </p:sp>
    </p:spTree>
    <p:extLst>
      <p:ext uri="{BB962C8B-B14F-4D97-AF65-F5344CB8AC3E}">
        <p14:creationId xmlns:p14="http://schemas.microsoft.com/office/powerpoint/2010/main" val="2300203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conclusion, in this work </a:t>
            </a:r>
          </a:p>
          <a:p>
            <a:r>
              <a:rPr lang="en-US" altLang="zh-CN" dirty="0"/>
              <a:t>We</a:t>
            </a:r>
            <a:r>
              <a:rPr lang="zh-CN" altLang="en-US" dirty="0"/>
              <a:t> </a:t>
            </a:r>
            <a:r>
              <a:rPr lang="en-US" altLang="zh-CN" dirty="0"/>
              <a:t>use</a:t>
            </a:r>
            <a:r>
              <a:rPr lang="zh-CN" altLang="en-US" dirty="0"/>
              <a:t> </a:t>
            </a:r>
            <a:r>
              <a:rPr lang="en-US" altLang="zh-CN" dirty="0"/>
              <a:t>RL</a:t>
            </a:r>
            <a:r>
              <a:rPr lang="zh-CN" altLang="en-US" dirty="0"/>
              <a:t> </a:t>
            </a:r>
            <a:r>
              <a:rPr lang="en-US" altLang="zh-CN" dirty="0"/>
              <a:t>to</a:t>
            </a:r>
            <a:r>
              <a:rPr lang="zh-CN" altLang="en-US" dirty="0"/>
              <a:t> </a:t>
            </a:r>
            <a:r>
              <a:rPr lang="en-US" altLang="zh-CN" dirty="0"/>
              <a:t>explore</a:t>
            </a:r>
            <a:r>
              <a:rPr lang="zh-CN" altLang="en-US" dirty="0"/>
              <a:t> </a:t>
            </a:r>
            <a:r>
              <a:rPr lang="en-US" altLang="zh-CN" dirty="0"/>
              <a:t>side</a:t>
            </a:r>
            <a:r>
              <a:rPr lang="zh-CN" altLang="en-US" dirty="0"/>
              <a:t> </a:t>
            </a:r>
            <a:r>
              <a:rPr lang="en-US" altLang="zh-CN" dirty="0"/>
              <a:t>channel</a:t>
            </a:r>
            <a:r>
              <a:rPr lang="zh-CN" altLang="en-US" dirty="0"/>
              <a:t> </a:t>
            </a:r>
            <a:r>
              <a:rPr lang="en-US" altLang="zh-CN" dirty="0"/>
              <a:t>attacks</a:t>
            </a:r>
            <a:r>
              <a:rPr lang="zh-CN" altLang="en-US" dirty="0"/>
              <a:t> </a:t>
            </a:r>
            <a:r>
              <a:rPr lang="en-US" altLang="zh-CN" dirty="0"/>
              <a:t>in</a:t>
            </a:r>
            <a:r>
              <a:rPr lang="zh-CN" altLang="en-US" dirty="0"/>
              <a:t> </a:t>
            </a:r>
            <a:r>
              <a:rPr lang="en-US" altLang="zh-CN" dirty="0"/>
              <a:t>processors</a:t>
            </a:r>
          </a:p>
          <a:p>
            <a:r>
              <a:rPr lang="en-US" altLang="zh-CN" dirty="0"/>
              <a:t>We explore attacks on many configurations, defense mechanisms</a:t>
            </a:r>
          </a:p>
          <a:p>
            <a:r>
              <a:rPr lang="en-US" altLang="zh-CN" dirty="0"/>
              <a:t>We</a:t>
            </a:r>
            <a:r>
              <a:rPr lang="zh-CN" altLang="en-US" dirty="0"/>
              <a:t> </a:t>
            </a:r>
            <a:r>
              <a:rPr lang="en-US" altLang="zh-CN" dirty="0"/>
              <a:t>discover</a:t>
            </a:r>
            <a:r>
              <a:rPr lang="zh-CN" altLang="en-US" dirty="0"/>
              <a:t> </a:t>
            </a:r>
            <a:r>
              <a:rPr lang="en-US" altLang="zh-CN" dirty="0"/>
              <a:t>new </a:t>
            </a:r>
            <a:r>
              <a:rPr lang="en-US" altLang="zh-CN" dirty="0" err="1"/>
              <a:t>StealthyStreamline</a:t>
            </a:r>
            <a:r>
              <a:rPr lang="zh-CN" altLang="en-US" dirty="0"/>
              <a:t> </a:t>
            </a:r>
            <a:r>
              <a:rPr lang="en-US" altLang="zh-CN" dirty="0"/>
              <a:t>attack</a:t>
            </a:r>
          </a:p>
          <a:p>
            <a:endParaRPr lang="en-US" dirty="0"/>
          </a:p>
          <a:p>
            <a:r>
              <a:rPr lang="en-US" dirty="0"/>
              <a:t>The artifact of </a:t>
            </a:r>
            <a:r>
              <a:rPr lang="en-US" dirty="0" err="1"/>
              <a:t>autocat</a:t>
            </a:r>
            <a:r>
              <a:rPr lang="en-US" dirty="0"/>
              <a:t> is available here. </a:t>
            </a:r>
          </a:p>
        </p:txBody>
      </p:sp>
      <p:sp>
        <p:nvSpPr>
          <p:cNvPr id="4" name="Slide Number Placeholder 3"/>
          <p:cNvSpPr>
            <a:spLocks noGrp="1"/>
          </p:cNvSpPr>
          <p:nvPr>
            <p:ph type="sldNum" sz="quarter" idx="5"/>
          </p:nvPr>
        </p:nvSpPr>
        <p:spPr/>
        <p:txBody>
          <a:bodyPr/>
          <a:lstStyle/>
          <a:p>
            <a:fld id="{3153D443-CBAC-934A-8506-FB4DF260D863}" type="slidenum">
              <a:rPr lang="en-US" smtClean="0"/>
              <a:t>23</a:t>
            </a:fld>
            <a:endParaRPr lang="en-US"/>
          </a:p>
        </p:txBody>
      </p:sp>
    </p:spTree>
    <p:extLst>
      <p:ext uri="{BB962C8B-B14F-4D97-AF65-F5344CB8AC3E}">
        <p14:creationId xmlns:p14="http://schemas.microsoft.com/office/powerpoint/2010/main" val="1022114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3D443-CBAC-934A-8506-FB4DF260D863}" type="slidenum">
              <a:rPr lang="en-US" smtClean="0"/>
              <a:t>33</a:t>
            </a:fld>
            <a:endParaRPr lang="en-US"/>
          </a:p>
        </p:txBody>
      </p:sp>
    </p:spTree>
    <p:extLst>
      <p:ext uri="{BB962C8B-B14F-4D97-AF65-F5344CB8AC3E}">
        <p14:creationId xmlns:p14="http://schemas.microsoft.com/office/powerpoint/2010/main" val="2281949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the figure and the table</a:t>
            </a:r>
          </a:p>
        </p:txBody>
      </p:sp>
      <p:sp>
        <p:nvSpPr>
          <p:cNvPr id="4" name="Slide Number Placeholder 3"/>
          <p:cNvSpPr>
            <a:spLocks noGrp="1"/>
          </p:cNvSpPr>
          <p:nvPr>
            <p:ph type="sldNum" sz="quarter" idx="5"/>
          </p:nvPr>
        </p:nvSpPr>
        <p:spPr/>
        <p:txBody>
          <a:bodyPr/>
          <a:lstStyle/>
          <a:p>
            <a:fld id="{3153D443-CBAC-934A-8506-FB4DF260D863}" type="slidenum">
              <a:rPr lang="en-US" smtClean="0"/>
              <a:t>34</a:t>
            </a:fld>
            <a:endParaRPr lang="en-US"/>
          </a:p>
        </p:txBody>
      </p:sp>
    </p:spTree>
    <p:extLst>
      <p:ext uri="{BB962C8B-B14F-4D97-AF65-F5344CB8AC3E}">
        <p14:creationId xmlns:p14="http://schemas.microsoft.com/office/powerpoint/2010/main" val="2083019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this RL formulation</a:t>
            </a:r>
          </a:p>
          <a:p>
            <a:endParaRPr lang="en-US" dirty="0"/>
          </a:p>
          <a:p>
            <a:r>
              <a:rPr lang="en-US" dirty="0"/>
              <a:t> the agent is the attacker</a:t>
            </a:r>
          </a:p>
          <a:p>
            <a:r>
              <a:rPr lang="en-US" dirty="0"/>
              <a:t>And the environment is the cache</a:t>
            </a:r>
          </a:p>
          <a:p>
            <a:r>
              <a:rPr lang="en-US" dirty="0"/>
              <a:t>And the agent can take three types of actions</a:t>
            </a:r>
          </a:p>
          <a:p>
            <a:endParaRPr lang="en-US" dirty="0"/>
          </a:p>
          <a:p>
            <a:endParaRPr lang="en-US" dirty="0"/>
          </a:p>
          <a:p>
            <a:r>
              <a:rPr lang="en-US" dirty="0"/>
              <a:t>Let’s use the flowing attack as an example on a 512 sets</a:t>
            </a:r>
          </a:p>
          <a:p>
            <a:endParaRPr lang="en-US" dirty="0"/>
          </a:p>
          <a:p>
            <a:r>
              <a:rPr lang="en-US" dirty="0"/>
              <a:t>First, it can access an address. </a:t>
            </a:r>
          </a:p>
          <a:p>
            <a:r>
              <a:rPr lang="en-US" dirty="0"/>
              <a:t>Second, it can wait until the victim access</a:t>
            </a:r>
          </a:p>
          <a:p>
            <a:r>
              <a:rPr lang="en-US" dirty="0"/>
              <a:t>Third, it can make a guess.</a:t>
            </a:r>
          </a:p>
          <a:p>
            <a:endParaRPr lang="en-US" dirty="0"/>
          </a:p>
          <a:p>
            <a:r>
              <a:rPr lang="en-US" dirty="0"/>
              <a:t>When performing these steps, it can observer the attacks access latency</a:t>
            </a:r>
          </a:p>
          <a:p>
            <a:endParaRPr lang="en-US" dirty="0"/>
          </a:p>
          <a:p>
            <a:r>
              <a:rPr lang="en-US" dirty="0"/>
              <a:t>(animation)</a:t>
            </a:r>
          </a:p>
          <a:p>
            <a:endParaRPr lang="en-US" dirty="0"/>
          </a:p>
        </p:txBody>
      </p:sp>
      <p:sp>
        <p:nvSpPr>
          <p:cNvPr id="4" name="Slide Number Placeholder 3"/>
          <p:cNvSpPr>
            <a:spLocks noGrp="1"/>
          </p:cNvSpPr>
          <p:nvPr>
            <p:ph type="sldNum" sz="quarter" idx="5"/>
          </p:nvPr>
        </p:nvSpPr>
        <p:spPr/>
        <p:txBody>
          <a:bodyPr/>
          <a:lstStyle/>
          <a:p>
            <a:fld id="{3153D443-CBAC-934A-8506-FB4DF260D863}" type="slidenum">
              <a:rPr lang="en-US" smtClean="0"/>
              <a:t>35</a:t>
            </a:fld>
            <a:endParaRPr lang="en-US"/>
          </a:p>
        </p:txBody>
      </p:sp>
    </p:spTree>
    <p:extLst>
      <p:ext uri="{BB962C8B-B14F-4D97-AF65-F5344CB8AC3E}">
        <p14:creationId xmlns:p14="http://schemas.microsoft.com/office/powerpoint/2010/main" val="1779907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the agent is the attacker</a:t>
            </a:r>
          </a:p>
          <a:p>
            <a:r>
              <a:rPr lang="en-US" dirty="0"/>
              <a:t>And the environment is the cache</a:t>
            </a:r>
          </a:p>
          <a:p>
            <a:r>
              <a:rPr lang="en-US" dirty="0"/>
              <a:t>And the agent can take three types of actions</a:t>
            </a:r>
          </a:p>
          <a:p>
            <a:endParaRPr lang="en-US" dirty="0"/>
          </a:p>
          <a:p>
            <a:r>
              <a:rPr lang="en-US" dirty="0"/>
              <a:t>First, it can access an address</a:t>
            </a:r>
          </a:p>
          <a:p>
            <a:r>
              <a:rPr lang="en-US" dirty="0"/>
              <a:t>Second, it can wait until the victim access</a:t>
            </a:r>
          </a:p>
          <a:p>
            <a:r>
              <a:rPr lang="en-US" dirty="0"/>
              <a:t>Third, it can make a guess.</a:t>
            </a:r>
          </a:p>
          <a:p>
            <a:endParaRPr lang="en-US" dirty="0"/>
          </a:p>
          <a:p>
            <a:r>
              <a:rPr lang="en-US" dirty="0"/>
              <a:t>When performing these steps, it can observer the attacks access latency</a:t>
            </a:r>
          </a:p>
          <a:p>
            <a:endParaRPr lang="en-US" dirty="0"/>
          </a:p>
          <a:p>
            <a:r>
              <a:rPr lang="en-US" dirty="0"/>
              <a:t>(animation)</a:t>
            </a:r>
          </a:p>
          <a:p>
            <a:endParaRPr lang="en-US" dirty="0"/>
          </a:p>
        </p:txBody>
      </p:sp>
      <p:sp>
        <p:nvSpPr>
          <p:cNvPr id="4" name="Slide Number Placeholder 3"/>
          <p:cNvSpPr>
            <a:spLocks noGrp="1"/>
          </p:cNvSpPr>
          <p:nvPr>
            <p:ph type="sldNum" sz="quarter" idx="5"/>
          </p:nvPr>
        </p:nvSpPr>
        <p:spPr/>
        <p:txBody>
          <a:bodyPr/>
          <a:lstStyle/>
          <a:p>
            <a:fld id="{3153D443-CBAC-934A-8506-FB4DF260D863}" type="slidenum">
              <a:rPr lang="en-US" smtClean="0"/>
              <a:t>36</a:t>
            </a:fld>
            <a:endParaRPr lang="en-US"/>
          </a:p>
        </p:txBody>
      </p:sp>
    </p:spTree>
    <p:extLst>
      <p:ext uri="{BB962C8B-B14F-4D97-AF65-F5344CB8AC3E}">
        <p14:creationId xmlns:p14="http://schemas.microsoft.com/office/powerpoint/2010/main" val="34033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for those of you who are unfamiliar with cache timing attack, I will give a very short introduction about what it is.  So there is a processor with a cache, and </a:t>
            </a:r>
            <a:r>
              <a:rPr lang="en-US" dirty="0" err="1"/>
              <a:t>ther</a:t>
            </a:r>
            <a:r>
              <a:rPr lang="en-US" dirty="0"/>
              <a:t> </a:t>
            </a:r>
            <a:r>
              <a:rPr lang="en-US" dirty="0" err="1"/>
              <a:t>eare</a:t>
            </a:r>
            <a:r>
              <a:rPr lang="en-US" dirty="0"/>
              <a:t> two processes, process 1 and process 2 share the same cache, where </a:t>
            </a:r>
            <a:r>
              <a:rPr lang="en-US" dirty="0" err="1"/>
              <a:t>cacheline</a:t>
            </a:r>
            <a:r>
              <a:rPr lang="en-US" dirty="0"/>
              <a:t> occupied by P1 is red and </a:t>
            </a:r>
            <a:r>
              <a:rPr lang="en-US" dirty="0" err="1"/>
              <a:t>cacheline</a:t>
            </a:r>
            <a:r>
              <a:rPr lang="en-US" dirty="0"/>
              <a:t> occupied by P2 is blue. </a:t>
            </a:r>
          </a:p>
          <a:p>
            <a:r>
              <a:rPr lang="en-US" dirty="0"/>
              <a:t>So by observing the hit / miss , one process can infer whether specific address is accessed by the other process.</a:t>
            </a:r>
          </a:p>
          <a:p>
            <a:endParaRPr lang="en-US" dirty="0"/>
          </a:p>
          <a:p>
            <a:r>
              <a:rPr lang="en-US" dirty="0"/>
              <a:t>Below we show a typical prime probe attack. First P1 fills the cache, then P2 reads an array which is marked blue, the when the P1 reads its data again, by observing the </a:t>
            </a:r>
            <a:r>
              <a:rPr lang="en-US" dirty="0" err="1"/>
              <a:t>hti</a:t>
            </a:r>
            <a:r>
              <a:rPr lang="en-US" dirty="0"/>
              <a:t> and miss, it can infer which cache line P2 has read. </a:t>
            </a:r>
          </a:p>
        </p:txBody>
      </p:sp>
      <p:sp>
        <p:nvSpPr>
          <p:cNvPr id="4" name="Slide Number Placeholder 3"/>
          <p:cNvSpPr>
            <a:spLocks noGrp="1"/>
          </p:cNvSpPr>
          <p:nvPr>
            <p:ph type="sldNum" sz="quarter" idx="5"/>
          </p:nvPr>
        </p:nvSpPr>
        <p:spPr/>
        <p:txBody>
          <a:bodyPr/>
          <a:lstStyle/>
          <a:p>
            <a:fld id="{3153D443-CBAC-934A-8506-FB4DF260D863}" type="slidenum">
              <a:rPr lang="en-US" smtClean="0"/>
              <a:t>37</a:t>
            </a:fld>
            <a:endParaRPr lang="en-US"/>
          </a:p>
        </p:txBody>
      </p:sp>
    </p:spTree>
    <p:extLst>
      <p:ext uri="{BB962C8B-B14F-4D97-AF65-F5344CB8AC3E}">
        <p14:creationId xmlns:p14="http://schemas.microsoft.com/office/powerpoint/2010/main" val="2273636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We use reinforcement learning, or RL for short, to explore cache-timing attacks in processors automatically, which is a type of HW vulnerability.</a:t>
            </a:r>
          </a:p>
          <a:p>
            <a:endParaRPr lang="en-US" dirty="0"/>
          </a:p>
          <a:p>
            <a:r>
              <a:rPr lang="en-US" dirty="0"/>
              <a:t>Here means we do not need explicit specification of processors, and we do not need to start from existing known attack sequences.</a:t>
            </a:r>
          </a:p>
          <a:p>
            <a:endParaRPr lang="en-US" dirty="0"/>
          </a:p>
          <a:p>
            <a:r>
              <a:rPr lang="en-US" dirty="0"/>
              <a:t>Using RL, we are able to find attacks on diverse configurations of caches. On real hardware, and are able to discover new attack patterns.</a:t>
            </a:r>
          </a:p>
          <a:p>
            <a:endParaRPr lang="en-US" dirty="0"/>
          </a:p>
          <a:p>
            <a:r>
              <a:rPr lang="en-US" dirty="0"/>
              <a:t>Let’s see how we have achieve this.</a:t>
            </a:r>
          </a:p>
          <a:p>
            <a:endParaRPr lang="en-US" dirty="0"/>
          </a:p>
          <a:p>
            <a:endParaRPr lang="en-US" dirty="0"/>
          </a:p>
        </p:txBody>
      </p:sp>
      <p:sp>
        <p:nvSpPr>
          <p:cNvPr id="4" name="Slide Number Placeholder 3"/>
          <p:cNvSpPr>
            <a:spLocks noGrp="1"/>
          </p:cNvSpPr>
          <p:nvPr>
            <p:ph type="sldNum" sz="quarter" idx="5"/>
          </p:nvPr>
        </p:nvSpPr>
        <p:spPr/>
        <p:txBody>
          <a:bodyPr/>
          <a:lstStyle/>
          <a:p>
            <a:fld id="{3153D443-CBAC-934A-8506-FB4DF260D863}" type="slidenum">
              <a:rPr lang="en-US" smtClean="0"/>
              <a:t>3</a:t>
            </a:fld>
            <a:endParaRPr lang="en-US"/>
          </a:p>
        </p:txBody>
      </p:sp>
    </p:spTree>
    <p:extLst>
      <p:ext uri="{BB962C8B-B14F-4D97-AF65-F5344CB8AC3E}">
        <p14:creationId xmlns:p14="http://schemas.microsoft.com/office/powerpoint/2010/main" val="2631924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start with a brief introduction about cache-timing attack, which is a powerful but stealthy attack.</a:t>
            </a:r>
          </a:p>
          <a:p>
            <a:endParaRPr lang="en-US" dirty="0"/>
          </a:p>
          <a:p>
            <a:r>
              <a:rPr lang="en-US" dirty="0"/>
              <a:t>The way cache timing attack work is pretty simple. It requires sharing of caches by different processes. one process can infer the access of another process through timing, or hit or miss of the cache. For example, by observing which cache lien is miss, we can infer the value of the secret.</a:t>
            </a:r>
          </a:p>
          <a:p>
            <a:endParaRPr lang="en-US" dirty="0"/>
          </a:p>
          <a:p>
            <a:r>
              <a:rPr lang="en-US" dirty="0"/>
              <a:t>This sounds really straight forward, but it is a powerful and stealthy attack</a:t>
            </a:r>
          </a:p>
          <a:p>
            <a:endParaRPr lang="en-US" dirty="0"/>
          </a:p>
          <a:p>
            <a:r>
              <a:rPr lang="en-US" dirty="0"/>
              <a:t>This is because the attackers is just a program with out physical access, and it does nor violate any OS-level access control. Thus, it has been demonstrated to leak many important assets, such as </a:t>
            </a:r>
            <a:r>
              <a:rPr lang="en-US" dirty="0" err="1"/>
              <a:t>cyrpto</a:t>
            </a:r>
            <a:r>
              <a:rPr lang="en-US" dirty="0"/>
              <a:t> keys, break VM and browser </a:t>
            </a:r>
            <a:r>
              <a:rPr lang="en-US" dirty="0" err="1"/>
              <a:t>isolatio</a:t>
            </a:r>
            <a:r>
              <a:rPr lang="en-US" dirty="0"/>
              <a:t>, besides, it is the building block for the important </a:t>
            </a:r>
            <a:r>
              <a:rPr lang="en-US" dirty="0" err="1"/>
              <a:t>spectre</a:t>
            </a:r>
            <a:r>
              <a:rPr lang="en-US" dirty="0"/>
              <a:t>/meltdown vulnerabilities.</a:t>
            </a:r>
          </a:p>
        </p:txBody>
      </p:sp>
      <p:sp>
        <p:nvSpPr>
          <p:cNvPr id="4" name="Slide Number Placeholder 3"/>
          <p:cNvSpPr>
            <a:spLocks noGrp="1"/>
          </p:cNvSpPr>
          <p:nvPr>
            <p:ph type="sldNum" sz="quarter" idx="5"/>
          </p:nvPr>
        </p:nvSpPr>
        <p:spPr/>
        <p:txBody>
          <a:bodyPr/>
          <a:lstStyle/>
          <a:p>
            <a:fld id="{3153D443-CBAC-934A-8506-FB4DF260D863}" type="slidenum">
              <a:rPr lang="en-US" smtClean="0"/>
              <a:t>4</a:t>
            </a:fld>
            <a:endParaRPr lang="en-US"/>
          </a:p>
        </p:txBody>
      </p:sp>
    </p:spTree>
    <p:extLst>
      <p:ext uri="{BB962C8B-B14F-4D97-AF65-F5344CB8AC3E}">
        <p14:creationId xmlns:p14="http://schemas.microsoft.com/office/powerpoint/2010/main" val="26313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finding effective cache timing attack is hard. Traditionally we have </a:t>
            </a:r>
            <a:r>
              <a:rPr lang="en-US" dirty="0" err="1"/>
              <a:t>prime+probe</a:t>
            </a:r>
            <a:r>
              <a:rPr lang="en-US" dirty="0"/>
              <a:t>, </a:t>
            </a:r>
            <a:r>
              <a:rPr lang="en-US" dirty="0" err="1"/>
              <a:t>evict+reload</a:t>
            </a:r>
            <a:r>
              <a:rPr lang="en-US" dirty="0"/>
              <a:t>, </a:t>
            </a:r>
            <a:r>
              <a:rPr lang="en-US" dirty="0" err="1"/>
              <a:t>etc</a:t>
            </a:r>
            <a:r>
              <a:rPr lang="en-US" dirty="0"/>
              <a:t> vulnerabilities. But recently, there are many new types of cache timing attacks which causes new vulnerabilities,</a:t>
            </a:r>
          </a:p>
          <a:p>
            <a:r>
              <a:rPr lang="en-US" dirty="0"/>
              <a:t>For example, in 2020 we have seen LRU attack and REFRESH+RELOAD, in 2021, we have seen </a:t>
            </a:r>
            <a:r>
              <a:rPr lang="en-US" dirty="0" err="1"/>
              <a:t>prime+scope</a:t>
            </a:r>
            <a:r>
              <a:rPr lang="en-US" dirty="0"/>
              <a:t>, and in 2022 we have seen Leaky Way.</a:t>
            </a:r>
          </a:p>
          <a:p>
            <a:r>
              <a:rPr lang="en-US" dirty="0"/>
              <a:t>Most of these are found based on human experts. However, finding cache-timing attack by human is very challenging:</a:t>
            </a:r>
          </a:p>
          <a:p>
            <a:endParaRPr lang="en-US" dirty="0"/>
          </a:p>
          <a:p>
            <a:r>
              <a:rPr lang="en-US" dirty="0"/>
              <a:t>Here are some of the typical challenges:</a:t>
            </a:r>
          </a:p>
          <a:p>
            <a:r>
              <a:rPr lang="en-US" dirty="0"/>
              <a:t>First, the replacement policy complicates the attack. </a:t>
            </a:r>
          </a:p>
          <a:p>
            <a:r>
              <a:rPr lang="en-US" dirty="0"/>
              <a:t>Send, there</a:t>
            </a:r>
            <a:r>
              <a:rPr lang="zh-CN" altLang="en-US" dirty="0"/>
              <a:t> </a:t>
            </a:r>
            <a:r>
              <a:rPr lang="en-US" altLang="zh-CN" dirty="0"/>
              <a:t>are unknown microarchitectural states, which is not easily observation</a:t>
            </a:r>
            <a:r>
              <a:rPr lang="en-US" dirty="0"/>
              <a:t>. </a:t>
            </a:r>
          </a:p>
          <a:p>
            <a:endParaRPr lang="en-US" dirty="0"/>
          </a:p>
          <a:p>
            <a:endParaRPr lang="en-US" dirty="0"/>
          </a:p>
          <a:p>
            <a:r>
              <a:rPr lang="en-US" dirty="0"/>
              <a:t>These are just some of the challenges . And solely replying on human expertise is not enough, so there are tools to help us.</a:t>
            </a:r>
          </a:p>
        </p:txBody>
      </p:sp>
      <p:sp>
        <p:nvSpPr>
          <p:cNvPr id="4" name="Slide Number Placeholder 3"/>
          <p:cNvSpPr>
            <a:spLocks noGrp="1"/>
          </p:cNvSpPr>
          <p:nvPr>
            <p:ph type="sldNum" sz="quarter" idx="5"/>
          </p:nvPr>
        </p:nvSpPr>
        <p:spPr/>
        <p:txBody>
          <a:bodyPr/>
          <a:lstStyle/>
          <a:p>
            <a:fld id="{3153D443-CBAC-934A-8506-FB4DF260D863}" type="slidenum">
              <a:rPr lang="en-US" smtClean="0"/>
              <a:t>5</a:t>
            </a:fld>
            <a:endParaRPr lang="en-US"/>
          </a:p>
        </p:txBody>
      </p:sp>
    </p:spTree>
    <p:extLst>
      <p:ext uri="{BB962C8B-B14F-4D97-AF65-F5344CB8AC3E}">
        <p14:creationId xmlns:p14="http://schemas.microsoft.com/office/powerpoint/2010/main" val="125546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t>
            </a:r>
            <a:r>
              <a:rPr lang="en-US" dirty="0" err="1"/>
              <a:t>exising</a:t>
            </a:r>
            <a:r>
              <a:rPr lang="en-US" dirty="0"/>
              <a:t> tools findings vulnerability in hardware including cache timing attacks and more recently the speculative execution attacks.</a:t>
            </a:r>
          </a:p>
          <a:p>
            <a:r>
              <a:rPr lang="en-US" dirty="0"/>
              <a:t>First category is fuzzing, the idea is randomly  generating the attack sequence and check whether there is a leakage. It does not require the RTL of the processor or human knowledge, but it does to deal with very large search space.</a:t>
            </a:r>
          </a:p>
          <a:p>
            <a:endParaRPr lang="en-US" dirty="0"/>
          </a:p>
          <a:p>
            <a:r>
              <a:rPr lang="en-US" dirty="0"/>
              <a:t>The second category is formal method, they provide theoretical guarantee</a:t>
            </a:r>
            <a:r>
              <a:rPr lang="zh-CN" altLang="en-US" dirty="0"/>
              <a:t> </a:t>
            </a:r>
            <a:r>
              <a:rPr lang="en-US" altLang="zh-CN" dirty="0"/>
              <a:t>whether the processor is leakage free. However, they generally require the RTL of the processor, and the RTL has to be processed by humans to annotate or convert to a formal model, which is still error prone.</a:t>
            </a:r>
          </a:p>
          <a:p>
            <a:endParaRPr lang="en-US" dirty="0"/>
          </a:p>
          <a:p>
            <a:r>
              <a:rPr lang="en-US" dirty="0"/>
              <a:t>So we do not want too much human interventions, we do have RTL and we want more efficient way, what do we do? As mentioned earlier, we use reinforcement learning.</a:t>
            </a:r>
          </a:p>
        </p:txBody>
      </p:sp>
      <p:sp>
        <p:nvSpPr>
          <p:cNvPr id="4" name="Slide Number Placeholder 3"/>
          <p:cNvSpPr>
            <a:spLocks noGrp="1"/>
          </p:cNvSpPr>
          <p:nvPr>
            <p:ph type="sldNum" sz="quarter" idx="5"/>
          </p:nvPr>
        </p:nvSpPr>
        <p:spPr/>
        <p:txBody>
          <a:bodyPr/>
          <a:lstStyle/>
          <a:p>
            <a:fld id="{3153D443-CBAC-934A-8506-FB4DF260D863}" type="slidenum">
              <a:rPr lang="en-US" smtClean="0"/>
              <a:t>6</a:t>
            </a:fld>
            <a:endParaRPr lang="en-US"/>
          </a:p>
        </p:txBody>
      </p:sp>
    </p:spTree>
    <p:extLst>
      <p:ext uri="{BB962C8B-B14F-4D97-AF65-F5344CB8AC3E}">
        <p14:creationId xmlns:p14="http://schemas.microsoft.com/office/powerpoint/2010/main" val="4221546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ever heard about </a:t>
            </a:r>
            <a:r>
              <a:rPr lang="en-US" dirty="0" err="1"/>
              <a:t>alphaGo</a:t>
            </a:r>
            <a:r>
              <a:rPr lang="en-US" dirty="0"/>
              <a:t> or </a:t>
            </a:r>
            <a:r>
              <a:rPr lang="en-US" dirty="0" err="1"/>
              <a:t>Atarti</a:t>
            </a:r>
            <a:r>
              <a:rPr lang="en-US" dirty="0"/>
              <a:t>, then you should know that RL plays a important role there.</a:t>
            </a:r>
          </a:p>
          <a:p>
            <a:endParaRPr lang="en-US" dirty="0"/>
          </a:p>
          <a:p>
            <a:r>
              <a:rPr lang="en-US" dirty="0" err="1"/>
              <a:t>Reinforcemtn</a:t>
            </a:r>
            <a:r>
              <a:rPr lang="en-US" dirty="0"/>
              <a:t> learning is a machine learning scheme in which an </a:t>
            </a:r>
            <a:r>
              <a:rPr lang="en-US" dirty="0" err="1"/>
              <a:t>agetnt</a:t>
            </a:r>
            <a:r>
              <a:rPr lang="en-US" dirty="0"/>
              <a:t> generates an action sequence, to maximize the long-term reward</a:t>
            </a:r>
          </a:p>
          <a:p>
            <a:endParaRPr lang="en-US" dirty="0"/>
          </a:p>
          <a:p>
            <a:r>
              <a:rPr lang="en-US" dirty="0"/>
              <a:t>It has been applied in the game settings to show human-level performance.</a:t>
            </a:r>
          </a:p>
          <a:p>
            <a:r>
              <a:rPr lang="en-US" dirty="0"/>
              <a:t>For example, video games like Atari or go and chess games.</a:t>
            </a:r>
          </a:p>
          <a:p>
            <a:endParaRPr lang="en-US" dirty="0"/>
          </a:p>
          <a:p>
            <a:endParaRPr lang="en-US" dirty="0"/>
          </a:p>
        </p:txBody>
      </p:sp>
      <p:sp>
        <p:nvSpPr>
          <p:cNvPr id="4" name="Slide Number Placeholder 3"/>
          <p:cNvSpPr>
            <a:spLocks noGrp="1"/>
          </p:cNvSpPr>
          <p:nvPr>
            <p:ph type="sldNum" sz="quarter" idx="5"/>
          </p:nvPr>
        </p:nvSpPr>
        <p:spPr/>
        <p:txBody>
          <a:bodyPr/>
          <a:lstStyle/>
          <a:p>
            <a:fld id="{3153D443-CBAC-934A-8506-FB4DF260D863}" type="slidenum">
              <a:rPr lang="en-US" smtClean="0"/>
              <a:t>7</a:t>
            </a:fld>
            <a:endParaRPr lang="en-US"/>
          </a:p>
        </p:txBody>
      </p:sp>
    </p:spTree>
    <p:extLst>
      <p:ext uri="{BB962C8B-B14F-4D97-AF65-F5344CB8AC3E}">
        <p14:creationId xmlns:p14="http://schemas.microsoft.com/office/powerpoint/2010/main" val="1022397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are showing the key notions in reinforcement learning.</a:t>
            </a:r>
          </a:p>
          <a:p>
            <a:r>
              <a:rPr lang="en-US" dirty="0"/>
              <a:t> There are agents, which is similar to a game player. There environments which you can think as the game itself. The agent takes actions to the environment, and the environment gives observations and rewards to the agent, so that the agent will learn what action to take.</a:t>
            </a:r>
          </a:p>
          <a:p>
            <a:endParaRPr lang="en-US" dirty="0"/>
          </a:p>
          <a:p>
            <a:endParaRPr lang="en-US" dirty="0"/>
          </a:p>
          <a:p>
            <a:r>
              <a:rPr lang="en-US" dirty="0"/>
              <a:t>Two advantage of RL makes it very suitable for exploring cache-timing attacks</a:t>
            </a:r>
          </a:p>
          <a:p>
            <a:endParaRPr lang="en-US" dirty="0"/>
          </a:p>
          <a:p>
            <a:r>
              <a:rPr lang="en-US" dirty="0"/>
              <a:t>RL can learn a sequence of actions with varying length, Cache-timing attack is also a sequence of memory accesses, thus, RL naturally fits here.</a:t>
            </a:r>
          </a:p>
          <a:p>
            <a:endParaRPr lang="en-US" dirty="0"/>
          </a:p>
          <a:p>
            <a:r>
              <a:rPr lang="en-US" dirty="0"/>
              <a:t>It does not require a dataset, everything is generated by RL environment. As computer architect, it is easy for us to pick an architecture simulator or a processor as the environment. </a:t>
            </a:r>
          </a:p>
          <a:p>
            <a:endParaRPr lang="en-US" dirty="0"/>
          </a:p>
          <a:p>
            <a:r>
              <a:rPr lang="en-US" dirty="0"/>
              <a:t>As a result, if we can formulate it as an RL problem, RL will be a good fit to explore cache-timing attack</a:t>
            </a:r>
          </a:p>
          <a:p>
            <a:endParaRPr lang="en-US" dirty="0"/>
          </a:p>
        </p:txBody>
      </p:sp>
      <p:sp>
        <p:nvSpPr>
          <p:cNvPr id="4" name="Slide Number Placeholder 3"/>
          <p:cNvSpPr>
            <a:spLocks noGrp="1"/>
          </p:cNvSpPr>
          <p:nvPr>
            <p:ph type="sldNum" sz="quarter" idx="5"/>
          </p:nvPr>
        </p:nvSpPr>
        <p:spPr/>
        <p:txBody>
          <a:bodyPr/>
          <a:lstStyle/>
          <a:p>
            <a:fld id="{3153D443-CBAC-934A-8506-FB4DF260D863}" type="slidenum">
              <a:rPr lang="en-US" smtClean="0"/>
              <a:t>8</a:t>
            </a:fld>
            <a:endParaRPr lang="en-US"/>
          </a:p>
        </p:txBody>
      </p:sp>
    </p:spTree>
    <p:extLst>
      <p:ext uri="{BB962C8B-B14F-4D97-AF65-F5344CB8AC3E}">
        <p14:creationId xmlns:p14="http://schemas.microsoft.com/office/powerpoint/2010/main" val="882031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Let’s how </a:t>
            </a:r>
            <a:r>
              <a:rPr lang="en-US" dirty="0" err="1"/>
              <a:t>excactly</a:t>
            </a:r>
            <a:r>
              <a:rPr lang="en-US" dirty="0"/>
              <a:t> we formulate </a:t>
            </a:r>
            <a:r>
              <a:rPr lang="en-US" dirty="0" err="1"/>
              <a:t>cahc</a:t>
            </a:r>
            <a:r>
              <a:rPr lang="en-US" dirty="0"/>
              <a:t>-timing exploration as an RL problem</a:t>
            </a:r>
          </a:p>
        </p:txBody>
      </p:sp>
      <p:sp>
        <p:nvSpPr>
          <p:cNvPr id="4" name="Slide Number Placeholder 3"/>
          <p:cNvSpPr>
            <a:spLocks noGrp="1"/>
          </p:cNvSpPr>
          <p:nvPr>
            <p:ph type="sldNum" sz="quarter" idx="5"/>
          </p:nvPr>
        </p:nvSpPr>
        <p:spPr/>
        <p:txBody>
          <a:bodyPr/>
          <a:lstStyle/>
          <a:p>
            <a:fld id="{3153D443-CBAC-934A-8506-FB4DF260D863}" type="slidenum">
              <a:rPr lang="en-US" smtClean="0"/>
              <a:t>9</a:t>
            </a:fld>
            <a:endParaRPr lang="en-US"/>
          </a:p>
        </p:txBody>
      </p:sp>
    </p:spTree>
    <p:extLst>
      <p:ext uri="{BB962C8B-B14F-4D97-AF65-F5344CB8AC3E}">
        <p14:creationId xmlns:p14="http://schemas.microsoft.com/office/powerpoint/2010/main" val="4265327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0" y="1"/>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itle 18"/>
          <p:cNvSpPr txBox="1">
            <a:spLocks/>
          </p:cNvSpPr>
          <p:nvPr userDrawn="1"/>
        </p:nvSpPr>
        <p:spPr>
          <a:xfrm>
            <a:off x="638700" y="3181350"/>
            <a:ext cx="7215996" cy="838200"/>
          </a:xfrm>
          <a:prstGeom prst="rect">
            <a:avLst/>
          </a:prstGeom>
        </p:spPr>
        <p:txBody>
          <a:bodyPr vert="horz" lIns="91440" tIns="45720" rIns="91440" bIns="45720" rtlCol="0" anchor="t">
            <a:normAutofit/>
          </a:bodyPr>
          <a:lstStyle>
            <a:lvl1pPr algn="l" defTabSz="914377" rtl="0" eaLnBrk="1" latinLnBrk="0" hangingPunct="1">
              <a:spcBef>
                <a:spcPct val="0"/>
              </a:spcBef>
              <a:buNone/>
              <a:defRPr sz="3200" kern="1200" baseline="0">
                <a:solidFill>
                  <a:schemeClr val="tx1">
                    <a:lumMod val="95000"/>
                    <a:lumOff val="5000"/>
                  </a:schemeClr>
                </a:solidFill>
                <a:latin typeface="+mj-lt"/>
                <a:ea typeface="+mj-ea"/>
                <a:cs typeface="+mj-cs"/>
              </a:defRPr>
            </a:lvl1pPr>
          </a:lstStyle>
          <a:p>
            <a:endParaRPr lang="en-US"/>
          </a:p>
        </p:txBody>
      </p:sp>
      <p:sp>
        <p:nvSpPr>
          <p:cNvPr id="6" name="Title 1"/>
          <p:cNvSpPr>
            <a:spLocks noGrp="1"/>
          </p:cNvSpPr>
          <p:nvPr>
            <p:ph type="ctrTitle"/>
          </p:nvPr>
        </p:nvSpPr>
        <p:spPr>
          <a:xfrm>
            <a:off x="457200" y="2114471"/>
            <a:ext cx="7848600" cy="564355"/>
          </a:xfrm>
        </p:spPr>
        <p:txBody>
          <a:bodyPr anchor="t">
            <a:normAutofit/>
          </a:bodyPr>
          <a:lstStyle>
            <a:lvl1pPr algn="l">
              <a:defRPr sz="2800">
                <a:solidFill>
                  <a:schemeClr val="tx1"/>
                </a:solidFill>
                <a:latin typeface="Arial" charset="0"/>
                <a:ea typeface="Arial" charset="0"/>
                <a:cs typeface="Arial" charset="0"/>
              </a:defRPr>
            </a:lvl1pPr>
          </a:lstStyle>
          <a:p>
            <a:r>
              <a:rPr lang="en-US"/>
              <a:t>Click to edit Master title style</a:t>
            </a:r>
          </a:p>
        </p:txBody>
      </p:sp>
      <p:sp>
        <p:nvSpPr>
          <p:cNvPr id="8" name="Subtitle 2"/>
          <p:cNvSpPr>
            <a:spLocks noGrp="1"/>
          </p:cNvSpPr>
          <p:nvPr>
            <p:ph type="subTitle" idx="1"/>
          </p:nvPr>
        </p:nvSpPr>
        <p:spPr>
          <a:xfrm>
            <a:off x="457200" y="2851943"/>
            <a:ext cx="7086600" cy="1015207"/>
          </a:xfrm>
        </p:spPr>
        <p:txBody>
          <a:bodyPr anchor="t">
            <a:normAutofit/>
          </a:bodyPr>
          <a:lstStyle>
            <a:lvl1pPr marL="0" indent="0" algn="l">
              <a:buNone/>
              <a:defRPr sz="2000">
                <a:solidFill>
                  <a:schemeClr val="accent5"/>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Date Placeholder 3"/>
          <p:cNvSpPr>
            <a:spLocks noGrp="1"/>
          </p:cNvSpPr>
          <p:nvPr>
            <p:ph type="dt" sz="half" idx="10"/>
          </p:nvPr>
        </p:nvSpPr>
        <p:spPr>
          <a:xfrm>
            <a:off x="533400" y="4294982"/>
            <a:ext cx="2743200" cy="365125"/>
          </a:xfrm>
          <a:prstGeom prst="rect">
            <a:avLst/>
          </a:prstGeom>
        </p:spPr>
        <p:txBody>
          <a:bodyPr anchor="t"/>
          <a:lstStyle>
            <a:lvl1pPr algn="l">
              <a:defRPr sz="1400">
                <a:solidFill>
                  <a:schemeClr val="accent5"/>
                </a:solidFill>
                <a:latin typeface="Arial" charset="0"/>
                <a:ea typeface="Arial" charset="0"/>
                <a:cs typeface="Arial" charset="0"/>
              </a:defRPr>
            </a:lvl1pPr>
          </a:lstStyle>
          <a:p>
            <a:endParaRPr lang="en-US"/>
          </a:p>
        </p:txBody>
      </p:sp>
    </p:spTree>
    <p:extLst>
      <p:ext uri="{BB962C8B-B14F-4D97-AF65-F5344CB8AC3E}">
        <p14:creationId xmlns:p14="http://schemas.microsoft.com/office/powerpoint/2010/main" val="243152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p:cNvSpPr/>
          <p:nvPr userDrawn="1"/>
        </p:nvSpPr>
        <p:spPr>
          <a:xfrm>
            <a:off x="0" y="1"/>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sz="quarter" idx="13"/>
          </p:nvPr>
        </p:nvSpPr>
        <p:spPr>
          <a:xfrm>
            <a:off x="285753" y="1085851"/>
            <a:ext cx="8678863" cy="2999185"/>
          </a:xfrm>
        </p:spPr>
        <p:txBody>
          <a:bodyPr/>
          <a:lstStyle>
            <a:lvl1pPr>
              <a:defRPr sz="2200"/>
            </a:lvl1pPr>
            <a:lvl2pPr>
              <a:defRPr sz="1800"/>
            </a:lvl2pPr>
            <a:lvl3pPr>
              <a:defRPr sz="16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3"/>
          <p:cNvSpPr>
            <a:spLocks noGrp="1"/>
          </p:cNvSpPr>
          <p:nvPr>
            <p:ph type="title"/>
          </p:nvPr>
        </p:nvSpPr>
        <p:spPr>
          <a:xfrm>
            <a:off x="287899" y="461818"/>
            <a:ext cx="6554707" cy="452582"/>
          </a:xfrm>
        </p:spPr>
        <p:txBody>
          <a:bodyPr/>
          <a:lstStyle>
            <a:lvl1pPr algn="l">
              <a:defRPr/>
            </a:lvl1pPr>
          </a:lstStyle>
          <a:p>
            <a:r>
              <a:rPr lang="en-US"/>
              <a:t>Click to edit Master title style</a:t>
            </a:r>
          </a:p>
        </p:txBody>
      </p:sp>
      <p:sp>
        <p:nvSpPr>
          <p:cNvPr id="2" name="TextBox 1"/>
          <p:cNvSpPr txBox="1"/>
          <p:nvPr userDrawn="1"/>
        </p:nvSpPr>
        <p:spPr>
          <a:xfrm>
            <a:off x="3619500" y="-52060"/>
            <a:ext cx="1905000" cy="246221"/>
          </a:xfrm>
          <a:prstGeom prst="rect">
            <a:avLst/>
          </a:prstGeom>
          <a:noFill/>
        </p:spPr>
        <p:txBody>
          <a:bodyPr wrap="square" rtlCol="0">
            <a:spAutoFit/>
          </a:bodyPr>
          <a:lstStyle/>
          <a:p>
            <a:pPr algn="ctr"/>
            <a:r>
              <a:rPr lang="en-US" sz="1000">
                <a:solidFill>
                  <a:schemeClr val="bg1"/>
                </a:solidFill>
                <a:latin typeface="Arial" panose="020B0604020202020204" pitchFamily="34" charset="0"/>
                <a:cs typeface="Arial" panose="020B0604020202020204" pitchFamily="34" charset="0"/>
              </a:rPr>
              <a:t>Cornell University</a:t>
            </a:r>
          </a:p>
        </p:txBody>
      </p:sp>
      <p:sp>
        <p:nvSpPr>
          <p:cNvPr id="4" name="TextBox 3"/>
          <p:cNvSpPr txBox="1"/>
          <p:nvPr userDrawn="1"/>
        </p:nvSpPr>
        <p:spPr>
          <a:xfrm>
            <a:off x="8775032" y="4861821"/>
            <a:ext cx="368968" cy="276999"/>
          </a:xfrm>
          <a:prstGeom prst="rect">
            <a:avLst/>
          </a:prstGeom>
          <a:noFill/>
        </p:spPr>
        <p:txBody>
          <a:bodyPr wrap="square" rtlCol="0">
            <a:spAutoFit/>
          </a:bodyPr>
          <a:lstStyle/>
          <a:p>
            <a:fld id="{8332B9D1-EB7D-3F4B-9A9B-2429087F5D66}" type="slidenum">
              <a:rPr lang="en-US" sz="1200" smtClean="0">
                <a:latin typeface="Arial" panose="020B0604020202020204" pitchFamily="34" charset="0"/>
                <a:cs typeface="Arial" panose="020B0604020202020204" pitchFamily="34" charset="0"/>
              </a:rPr>
              <a:t>‹#›</a:t>
            </a:fld>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127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 Graphic">
    <p:spTree>
      <p:nvGrpSpPr>
        <p:cNvPr id="1" name=""/>
        <p:cNvGrpSpPr/>
        <p:nvPr/>
      </p:nvGrpSpPr>
      <p:grpSpPr>
        <a:xfrm>
          <a:off x="0" y="0"/>
          <a:ext cx="0" cy="0"/>
          <a:chOff x="0" y="0"/>
          <a:chExt cx="0" cy="0"/>
        </a:xfrm>
      </p:grpSpPr>
      <p:sp>
        <p:nvSpPr>
          <p:cNvPr id="7" name="Rectangle 6"/>
          <p:cNvSpPr/>
          <p:nvPr userDrawn="1"/>
        </p:nvSpPr>
        <p:spPr>
          <a:xfrm>
            <a:off x="0" y="1"/>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438726" y="3567547"/>
            <a:ext cx="8258850" cy="584775"/>
          </a:xfrm>
          <a:prstGeom prst="rect">
            <a:avLst/>
          </a:prstGeom>
          <a:noFill/>
        </p:spPr>
        <p:txBody>
          <a:bodyPr wrap="square" rtlCol="0">
            <a:spAutoFit/>
          </a:bodyPr>
          <a:lstStyle/>
          <a:p>
            <a:pPr lvl="0" algn="ctr"/>
            <a:r>
              <a:rPr lang="en-US" sz="3200">
                <a:solidFill>
                  <a:schemeClr val="bg1"/>
                </a:solidFill>
                <a:latin typeface="Helvetica"/>
                <a:cs typeface="Helvetica"/>
              </a:rPr>
              <a:t>Photos, illustrations, graphics here.</a:t>
            </a:r>
            <a:endParaRPr lang="en-US" sz="1800">
              <a:solidFill>
                <a:schemeClr val="bg1"/>
              </a:solidFill>
            </a:endParaRPr>
          </a:p>
        </p:txBody>
      </p:sp>
      <p:sp>
        <p:nvSpPr>
          <p:cNvPr id="13" name="Content Placeholder 12"/>
          <p:cNvSpPr>
            <a:spLocks noGrp="1"/>
          </p:cNvSpPr>
          <p:nvPr>
            <p:ph sz="quarter" idx="13"/>
          </p:nvPr>
        </p:nvSpPr>
        <p:spPr>
          <a:xfrm>
            <a:off x="4800603" y="1085850"/>
            <a:ext cx="4050507" cy="3657600"/>
          </a:xfrm>
        </p:spPr>
        <p:txBody>
          <a:bodyPr/>
          <a:lstStyle>
            <a:lvl1pPr>
              <a:defRPr sz="2200"/>
            </a:lvl1pPr>
            <a:lvl2pPr>
              <a:defRPr sz="1800"/>
            </a:lvl2pPr>
            <a:lvl3pPr>
              <a:defRPr sz="16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3"/>
          <p:cNvSpPr>
            <a:spLocks noGrp="1"/>
          </p:cNvSpPr>
          <p:nvPr>
            <p:ph type="title"/>
          </p:nvPr>
        </p:nvSpPr>
        <p:spPr>
          <a:xfrm>
            <a:off x="287899" y="461818"/>
            <a:ext cx="6554707" cy="452582"/>
          </a:xfrm>
        </p:spPr>
        <p:txBody>
          <a:bodyPr/>
          <a:lstStyle>
            <a:lvl1pPr algn="l">
              <a:defRPr/>
            </a:lvl1pPr>
          </a:lstStyle>
          <a:p>
            <a:r>
              <a:rPr lang="en-US"/>
              <a:t>Click to edit Master title style</a:t>
            </a:r>
            <a:endParaRPr lang="en-US" dirty="0"/>
          </a:p>
        </p:txBody>
      </p:sp>
      <p:sp>
        <p:nvSpPr>
          <p:cNvPr id="16" name="Text Placeholder 15"/>
          <p:cNvSpPr>
            <a:spLocks noGrp="1"/>
          </p:cNvSpPr>
          <p:nvPr>
            <p:ph type="body" sz="quarter" idx="14"/>
          </p:nvPr>
        </p:nvSpPr>
        <p:spPr>
          <a:xfrm>
            <a:off x="289408" y="1085850"/>
            <a:ext cx="4358795" cy="3657600"/>
          </a:xfrm>
        </p:spPr>
        <p:txBody>
          <a:bodyPr numCol="1"/>
          <a:lstStyle>
            <a:lvl1pPr>
              <a:defRPr sz="2200"/>
            </a:lvl1pPr>
            <a:lvl2pPr>
              <a:defRPr sz="1800"/>
            </a:lvl2pPr>
            <a:lvl3pPr>
              <a:defRPr sz="16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userDrawn="1"/>
        </p:nvSpPr>
        <p:spPr>
          <a:xfrm>
            <a:off x="3619500" y="-52060"/>
            <a:ext cx="1905000" cy="246221"/>
          </a:xfrm>
          <a:prstGeom prst="rect">
            <a:avLst/>
          </a:prstGeom>
          <a:noFill/>
        </p:spPr>
        <p:txBody>
          <a:bodyPr wrap="square" rtlCol="0">
            <a:spAutoFit/>
          </a:bodyPr>
          <a:lstStyle/>
          <a:p>
            <a:pPr algn="ctr"/>
            <a:r>
              <a:rPr lang="en-US" sz="1000">
                <a:solidFill>
                  <a:schemeClr val="bg1"/>
                </a:solidFill>
                <a:latin typeface="Arial" panose="020B0604020202020204" pitchFamily="34" charset="0"/>
                <a:cs typeface="Arial" panose="020B0604020202020204" pitchFamily="34" charset="0"/>
              </a:rPr>
              <a:t>Cornell University</a:t>
            </a:r>
          </a:p>
        </p:txBody>
      </p:sp>
      <p:sp>
        <p:nvSpPr>
          <p:cNvPr id="9" name="TextBox 8"/>
          <p:cNvSpPr txBox="1"/>
          <p:nvPr userDrawn="1"/>
        </p:nvSpPr>
        <p:spPr>
          <a:xfrm>
            <a:off x="8769684" y="4864094"/>
            <a:ext cx="374316" cy="276999"/>
          </a:xfrm>
          <a:prstGeom prst="rect">
            <a:avLst/>
          </a:prstGeom>
          <a:noFill/>
        </p:spPr>
        <p:txBody>
          <a:bodyPr wrap="square" rtlCol="0">
            <a:spAutoFit/>
          </a:bodyPr>
          <a:lstStyle/>
          <a:p>
            <a:fld id="{8332B9D1-EB7D-3F4B-9A9B-2429087F5D66}" type="slidenum">
              <a:rPr lang="en-US" sz="1200" smtClean="0">
                <a:latin typeface="Arial" panose="020B0604020202020204" pitchFamily="34" charset="0"/>
                <a:cs typeface="Arial" panose="020B0604020202020204" pitchFamily="34" charset="0"/>
              </a:rPr>
              <a:t>‹#›</a:t>
            </a:fld>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311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9005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spcBef>
          <a:spcPct val="0"/>
        </a:spcBef>
        <a:buNone/>
        <a:defRPr sz="3200" kern="1200">
          <a:solidFill>
            <a:schemeClr val="accent3"/>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1pPr>
      <a:lvl2pPr marL="742932" indent="-28574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3pPr>
      <a:lvl4pPr marL="1600160" indent="-22859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4pPr>
      <a:lvl5pPr marL="2057349" indent="-22859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6.png"/><Relationship Id="rId4" Type="http://schemas.microsoft.com/office/2018/10/relationships/comments" Target="../comments/modernComment_1C7_8A545D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8.xml"/><Relationship Id="rId4" Type="http://schemas.microsoft.com/office/2018/10/relationships/comments" Target="../comments/modernComment_1E6_40532B7A.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8.svg"/><Relationship Id="rId5" Type="http://schemas.openxmlformats.org/officeDocument/2006/relationships/image" Target="../media/image17.png"/><Relationship Id="rId4" Type="http://schemas.microsoft.com/office/2018/10/relationships/comments" Target="../comments/modernComment_1C0_81B6101B.xml"/></Relationships>
</file>

<file path=ppt/slides/_rels/slide1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notesSlide" Target="../notesSlides/notesSlide13.xml"/><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png"/><Relationship Id="rId2" Type="http://schemas.openxmlformats.org/officeDocument/2006/relationships/slideLayout" Target="../slideLayouts/slideLayout2.xml"/><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tags" Target="../tags/tag10.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19" Type="http://schemas.openxmlformats.org/officeDocument/2006/relationships/image" Target="../media/image33.png"/><Relationship Id="rId4" Type="http://schemas.microsoft.com/office/2018/10/relationships/comments" Target="../comments/modernComment_1B3_AEB2294C.xml"/><Relationship Id="rId9" Type="http://schemas.openxmlformats.org/officeDocument/2006/relationships/image" Target="../media/image23.png"/><Relationship Id="rId1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1.xml"/><Relationship Id="rId4" Type="http://schemas.microsoft.com/office/2018/10/relationships/comments" Target="../comments/modernComment_1E3_C94340B2.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C8_8E513780.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C9_B4F0D866.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2.xml"/><Relationship Id="rId4" Type="http://schemas.microsoft.com/office/2018/10/relationships/comments" Target="../comments/modernComment_1E4_7090DB50.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CA_7EC94197.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3.xml"/><Relationship Id="rId4" Type="http://schemas.microsoft.com/office/2018/10/relationships/comments" Target="../comments/modernComment_1E5_7D30398B.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jpg"/><Relationship Id="rId4" Type="http://schemas.microsoft.com/office/2018/10/relationships/comments" Target="../comments/modernComment_1B0_38C18938.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DD_DD916E7.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1D8_6FE00DB3.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hyperlink" Target="https://rl4cas.github.io/" TargetMode="Externa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microsoft.com/office/2018/10/relationships/comments" Target="../comments/modernComment_1D2_682BC28E.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microsoft.com/office/2018/10/relationships/comments" Target="../comments/modernComment_1C3_CB93B5B.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8/10/relationships/comments" Target="../comments/modernComment_1D6_67B87F64.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8.sv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microsoft.com/office/2018/10/relationships/comments" Target="../comments/modernComment_1D7_D8AEF19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microsoft.com/office/2018/10/relationships/comments" Target="../comments/modernComment_1B9_B0DAFC4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4.xml"/><Relationship Id="rId4" Type="http://schemas.microsoft.com/office/2018/10/relationships/comments" Target="../comments/modernComment_1E7_3D8AB7D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5.xml"/><Relationship Id="rId4" Type="http://schemas.microsoft.com/office/2018/10/relationships/comments" Target="../comments/modernComment_1E8_CA8A815E.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8.xml.rels><?xml version="1.0" encoding="UTF-8" standalone="yes"?>
<Relationships xmlns="http://schemas.openxmlformats.org/package/2006/relationships"><Relationship Id="rId3" Type="http://schemas.openxmlformats.org/officeDocument/2006/relationships/image" Target="../media/image480.png"/><Relationship Id="rId2" Type="http://schemas.microsoft.com/office/2018/10/relationships/comments" Target="../comments/modernComment_1B1_3190362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50.sv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D1_6E79533A.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5.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microsoft.com/office/2018/10/relationships/comments" Target="../comments/modernComment_1C5_846D4F9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video" Target="../media/media1.mp4"/><Relationship Id="rId7" Type="http://schemas.openxmlformats.org/officeDocument/2006/relationships/image" Target="../media/image14.png"/><Relationship Id="rId2" Type="http://schemas.microsoft.com/office/2007/relationships/media" Target="../media/media1.mp4"/><Relationship Id="rId1" Type="http://schemas.openxmlformats.org/officeDocument/2006/relationships/tags" Target="../tags/tag4.xml"/><Relationship Id="rId6" Type="http://schemas.microsoft.com/office/2018/10/relationships/comments" Target="../comments/modernComment_1C4_DC78DA4B.xml"/><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xml"/><Relationship Id="rId4" Type="http://schemas.microsoft.com/office/2018/10/relationships/comments" Target="../comments/modernComment_1D3_CDD5009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6.xml"/><Relationship Id="rId4" Type="http://schemas.microsoft.com/office/2018/10/relationships/comments" Target="../comments/modernComment_1DF_738ED2B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397EE12-F2D3-156A-1C39-AD4998F35921}"/>
              </a:ext>
            </a:extLst>
          </p:cNvPr>
          <p:cNvSpPr txBox="1">
            <a:spLocks/>
          </p:cNvSpPr>
          <p:nvPr/>
        </p:nvSpPr>
        <p:spPr>
          <a:xfrm>
            <a:off x="430843" y="1580839"/>
            <a:ext cx="7914509" cy="1140929"/>
          </a:xfrm>
          <a:prstGeom prst="rect">
            <a:avLst/>
          </a:prstGeom>
        </p:spPr>
        <p:txBody>
          <a:bodyPr vert="horz" lIns="91440" tIns="45720" rIns="91440" bIns="45720" rtlCol="0" anchor="t">
            <a:noAutofit/>
          </a:bodyPr>
          <a:lstStyle>
            <a:lvl1pPr algn="l" defTabSz="914377" rtl="0" eaLnBrk="1" latinLnBrk="0" hangingPunct="1">
              <a:spcBef>
                <a:spcPct val="0"/>
              </a:spcBef>
              <a:buNone/>
              <a:defRPr sz="2800" kern="1200">
                <a:solidFill>
                  <a:schemeClr val="tx1"/>
                </a:solidFill>
                <a:latin typeface="Arial" charset="0"/>
                <a:ea typeface="Arial" charset="0"/>
                <a:cs typeface="Arial" charset="0"/>
              </a:defRPr>
            </a:lvl1pPr>
          </a:lstStyle>
          <a:p>
            <a:pPr algn="ctr"/>
            <a:r>
              <a:rPr lang="en-US" altLang="zh-CN" dirty="0" err="1"/>
              <a:t>AutoCAT</a:t>
            </a:r>
            <a:r>
              <a:rPr lang="en-US" altLang="zh-CN" dirty="0"/>
              <a:t>: Reinforcement Learning for Automated Exploration of Cache-Timing Attacks </a:t>
            </a:r>
            <a:br>
              <a:rPr lang="en-US" altLang="zh-CN" dirty="0"/>
            </a:br>
            <a:endParaRPr lang="en-US" dirty="0"/>
          </a:p>
        </p:txBody>
      </p:sp>
      <p:sp>
        <p:nvSpPr>
          <p:cNvPr id="5" name="Subtitle 2">
            <a:extLst>
              <a:ext uri="{FF2B5EF4-FFF2-40B4-BE49-F238E27FC236}">
                <a16:creationId xmlns:a16="http://schemas.microsoft.com/office/drawing/2014/main" id="{DEDC53D1-8E8D-A6EC-2D8B-37F836F51F0B}"/>
              </a:ext>
            </a:extLst>
          </p:cNvPr>
          <p:cNvSpPr txBox="1">
            <a:spLocks/>
          </p:cNvSpPr>
          <p:nvPr/>
        </p:nvSpPr>
        <p:spPr>
          <a:xfrm>
            <a:off x="185614" y="2912678"/>
            <a:ext cx="8764859" cy="2164843"/>
          </a:xfrm>
          <a:prstGeom prst="rect">
            <a:avLst/>
          </a:prstGeom>
        </p:spPr>
        <p:txBody>
          <a:bodyPr vert="horz" lIns="91440" tIns="45720" rIns="91440" bIns="45720" rtlCol="0" anchor="t">
            <a:normAutofit fontScale="92500" lnSpcReduction="10000"/>
          </a:bodyPr>
          <a:lstStyle>
            <a:lvl1pPr marL="0" indent="0" algn="l" defTabSz="914377" rtl="0" eaLnBrk="1" latinLnBrk="0" hangingPunct="1">
              <a:spcBef>
                <a:spcPct val="20000"/>
              </a:spcBef>
              <a:buFont typeface="Arial" panose="020B0604020202020204" pitchFamily="34" charset="0"/>
              <a:buNone/>
              <a:defRPr sz="2000" kern="1200">
                <a:solidFill>
                  <a:schemeClr val="accent5"/>
                </a:solidFill>
                <a:latin typeface="Arial" charset="0"/>
                <a:ea typeface="Arial" charset="0"/>
                <a:cs typeface="Arial" charset="0"/>
              </a:defRPr>
            </a:lvl1pPr>
            <a:lvl2pPr marL="457200" indent="0" algn="ctr" defTabSz="914377" rtl="0" eaLnBrk="1" latinLnBrk="0" hangingPunct="1">
              <a:spcBef>
                <a:spcPct val="20000"/>
              </a:spcBef>
              <a:buFont typeface="Arial" panose="020B0604020202020204" pitchFamily="34" charset="0"/>
              <a:buNone/>
              <a:defRPr sz="2000" kern="1200">
                <a:solidFill>
                  <a:schemeClr val="accent2"/>
                </a:solidFill>
                <a:latin typeface="Arial" charset="0"/>
                <a:ea typeface="Arial" charset="0"/>
                <a:cs typeface="Arial" charset="0"/>
              </a:defRPr>
            </a:lvl2pPr>
            <a:lvl3pPr marL="914400" indent="0" algn="ctr" defTabSz="914377" rtl="0" eaLnBrk="1" latinLnBrk="0" hangingPunct="1">
              <a:spcBef>
                <a:spcPct val="20000"/>
              </a:spcBef>
              <a:buFont typeface="Arial" panose="020B0604020202020204" pitchFamily="34" charset="0"/>
              <a:buNone/>
              <a:defRPr sz="1800" kern="1200">
                <a:solidFill>
                  <a:schemeClr val="accent2"/>
                </a:solidFill>
                <a:latin typeface="Arial" charset="0"/>
                <a:ea typeface="Arial" charset="0"/>
                <a:cs typeface="Arial" charset="0"/>
              </a:defRPr>
            </a:lvl3pPr>
            <a:lvl4pPr marL="1371600" indent="0" algn="ctr" defTabSz="914377" rtl="0" eaLnBrk="1" latinLnBrk="0" hangingPunct="1">
              <a:spcBef>
                <a:spcPct val="20000"/>
              </a:spcBef>
              <a:buFont typeface="Arial" panose="020B0604020202020204" pitchFamily="34" charset="0"/>
              <a:buNone/>
              <a:defRPr sz="1600" kern="1200">
                <a:solidFill>
                  <a:schemeClr val="accent2"/>
                </a:solidFill>
                <a:latin typeface="Arial" charset="0"/>
                <a:ea typeface="Arial" charset="0"/>
                <a:cs typeface="Arial" charset="0"/>
              </a:defRPr>
            </a:lvl4pPr>
            <a:lvl5pPr marL="1828800" indent="0" algn="ctr" defTabSz="914377" rtl="0" eaLnBrk="1" latinLnBrk="0" hangingPunct="1">
              <a:spcBef>
                <a:spcPct val="20000"/>
              </a:spcBef>
              <a:buFont typeface="Arial" panose="020B0604020202020204" pitchFamily="34" charset="0"/>
              <a:buNone/>
              <a:defRPr sz="1600" kern="1200">
                <a:solidFill>
                  <a:schemeClr val="accent2"/>
                </a:solidFill>
                <a:latin typeface="Arial" charset="0"/>
                <a:ea typeface="Arial" charset="0"/>
                <a:cs typeface="Arial" charset="0"/>
              </a:defRPr>
            </a:lvl5pPr>
            <a:lvl6pPr marL="2286000" indent="0" algn="ctr" defTabSz="914377"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6pPr>
            <a:lvl7pPr marL="2743200" indent="0" algn="ctr" defTabSz="914377"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7pPr>
            <a:lvl8pPr marL="3200400" indent="0" algn="ctr" defTabSz="914377"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8pPr>
            <a:lvl9pPr marL="3657600" indent="0" algn="ctr" defTabSz="914377"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9pPr>
          </a:lstStyle>
          <a:p>
            <a:pPr algn="ctr"/>
            <a:r>
              <a:rPr lang="en-US" altLang="ko-KR" sz="1600" b="1" u="sng" dirty="0" err="1">
                <a:solidFill>
                  <a:schemeClr val="tx1"/>
                </a:solidFill>
                <a:latin typeface="Arial"/>
                <a:ea typeface="ＭＳ Ｐゴシック"/>
                <a:cs typeface="Arial"/>
              </a:rPr>
              <a:t>Mulong</a:t>
            </a:r>
            <a:r>
              <a:rPr lang="en-US" altLang="ko-KR" sz="1600" b="1" u="sng" dirty="0">
                <a:solidFill>
                  <a:schemeClr val="tx1"/>
                </a:solidFill>
                <a:latin typeface="Arial"/>
                <a:ea typeface="ＭＳ Ｐゴシック"/>
                <a:cs typeface="Arial"/>
              </a:rPr>
              <a:t> Luo</a:t>
            </a:r>
            <a:r>
              <a:rPr lang="en-US" altLang="ko-KR" sz="1600" baseline="30000" dirty="0">
                <a:solidFill>
                  <a:schemeClr val="tx1"/>
                </a:solidFill>
                <a:latin typeface="Arial"/>
                <a:ea typeface="ＭＳ Ｐゴシック"/>
                <a:cs typeface="Arial"/>
              </a:rPr>
              <a:t>†,∗  </a:t>
            </a:r>
            <a:r>
              <a:rPr lang="en-US" altLang="ko-KR" sz="1600" dirty="0">
                <a:solidFill>
                  <a:schemeClr val="tx1"/>
                </a:solidFill>
                <a:latin typeface="Arial"/>
                <a:ea typeface="ＭＳ Ｐゴシック"/>
                <a:cs typeface="Arial"/>
              </a:rPr>
              <a:t>Wenjie </a:t>
            </a:r>
            <a:r>
              <a:rPr lang="en-US" altLang="ko-KR" sz="1600" dirty="0" err="1">
                <a:solidFill>
                  <a:schemeClr val="tx1"/>
                </a:solidFill>
                <a:latin typeface="Arial"/>
                <a:ea typeface="ＭＳ Ｐゴシック"/>
                <a:cs typeface="Arial"/>
              </a:rPr>
              <a:t>Xiong</a:t>
            </a:r>
            <a:r>
              <a:rPr lang="en-US" altLang="ko-KR" sz="1600" baseline="30000" dirty="0">
                <a:solidFill>
                  <a:schemeClr val="tx1"/>
                </a:solidFill>
                <a:latin typeface="Arial"/>
                <a:ea typeface="ＭＳ Ｐゴシック"/>
                <a:cs typeface="Arial"/>
              </a:rPr>
              <a:t>‡,</a:t>
            </a:r>
            <a:r>
              <a:rPr lang="en-US" altLang="ko-KR" sz="1600" baseline="30000" dirty="0">
                <a:solidFill>
                  <a:schemeClr val="tx1"/>
                </a:solidFill>
                <a:latin typeface="Times New Roman"/>
                <a:ea typeface="ＭＳ Ｐゴシック"/>
                <a:cs typeface="Times New Roman"/>
              </a:rPr>
              <a:t>◊</a:t>
            </a:r>
            <a:r>
              <a:rPr lang="en-US" altLang="ko-KR" sz="1600" baseline="30000" dirty="0">
                <a:solidFill>
                  <a:schemeClr val="tx1"/>
                </a:solidFill>
                <a:latin typeface="Arial"/>
                <a:ea typeface="ＭＳ Ｐゴシック"/>
                <a:cs typeface="Arial"/>
              </a:rPr>
              <a:t>,∗   </a:t>
            </a:r>
            <a:r>
              <a:rPr lang="en-US" altLang="ko-KR" sz="1600" dirty="0" err="1">
                <a:solidFill>
                  <a:schemeClr val="tx1"/>
                </a:solidFill>
                <a:latin typeface="Arial"/>
                <a:ea typeface="ＭＳ Ｐゴシック"/>
                <a:cs typeface="Arial"/>
              </a:rPr>
              <a:t>Geunbae</a:t>
            </a:r>
            <a:r>
              <a:rPr lang="en-US" altLang="ko-KR" sz="1600" dirty="0">
                <a:solidFill>
                  <a:schemeClr val="tx1"/>
                </a:solidFill>
                <a:latin typeface="Arial"/>
                <a:ea typeface="ＭＳ Ｐゴシック"/>
                <a:cs typeface="Arial"/>
              </a:rPr>
              <a:t> Lee</a:t>
            </a:r>
            <a:r>
              <a:rPr lang="en-US" altLang="ko-KR" sz="1600" baseline="30000" dirty="0">
                <a:solidFill>
                  <a:schemeClr val="tx1"/>
                </a:solidFill>
                <a:latin typeface="Arial"/>
                <a:ea typeface="ＭＳ Ｐゴシック"/>
                <a:cs typeface="Arial"/>
              </a:rPr>
              <a:t>‡   </a:t>
            </a:r>
            <a:r>
              <a:rPr lang="en-US" altLang="ko-KR" sz="1600" dirty="0" err="1">
                <a:solidFill>
                  <a:schemeClr val="tx1"/>
                </a:solidFill>
                <a:latin typeface="Arial"/>
                <a:ea typeface="ＭＳ Ｐゴシック"/>
                <a:cs typeface="Arial"/>
              </a:rPr>
              <a:t>Yueying</a:t>
            </a:r>
            <a:r>
              <a:rPr lang="en-US" altLang="ko-KR" sz="1600" dirty="0">
                <a:solidFill>
                  <a:schemeClr val="tx1"/>
                </a:solidFill>
                <a:latin typeface="Arial"/>
                <a:ea typeface="ＭＳ Ｐゴシック"/>
                <a:cs typeface="Arial"/>
              </a:rPr>
              <a:t> Li</a:t>
            </a:r>
            <a:r>
              <a:rPr lang="en-US" altLang="ko-KR" sz="1600" baseline="30000" dirty="0">
                <a:solidFill>
                  <a:schemeClr val="tx1"/>
                </a:solidFill>
                <a:latin typeface="Arial"/>
                <a:ea typeface="ＭＳ Ｐゴシック"/>
                <a:cs typeface="Arial"/>
              </a:rPr>
              <a:t>†</a:t>
            </a:r>
            <a:r>
              <a:rPr lang="en-US" altLang="ko-KR" sz="1600" dirty="0">
                <a:solidFill>
                  <a:schemeClr val="tx1"/>
                </a:solidFill>
                <a:latin typeface="Arial"/>
                <a:ea typeface="ＭＳ Ｐゴシック"/>
                <a:cs typeface="Arial"/>
              </a:rPr>
              <a:t>  </a:t>
            </a:r>
            <a:r>
              <a:rPr lang="en-US" altLang="ko-KR" sz="1600" dirty="0" err="1">
                <a:solidFill>
                  <a:schemeClr val="tx1"/>
                </a:solidFill>
                <a:latin typeface="Arial"/>
                <a:ea typeface="ＭＳ Ｐゴシック"/>
                <a:cs typeface="Arial"/>
              </a:rPr>
              <a:t>Xiaomeng</a:t>
            </a:r>
            <a:r>
              <a:rPr lang="en-US" altLang="ko-KR" sz="1600" dirty="0">
                <a:solidFill>
                  <a:schemeClr val="tx1"/>
                </a:solidFill>
                <a:latin typeface="Arial"/>
                <a:ea typeface="ＭＳ Ｐゴシック"/>
                <a:cs typeface="Arial"/>
              </a:rPr>
              <a:t> Yang</a:t>
            </a:r>
            <a:r>
              <a:rPr lang="en-US" altLang="ko-KR" sz="1600" baseline="30000" dirty="0">
                <a:solidFill>
                  <a:schemeClr val="tx1"/>
                </a:solidFill>
                <a:latin typeface="Times New Roman"/>
                <a:ea typeface="ＭＳ Ｐゴシック"/>
                <a:cs typeface="Times New Roman"/>
              </a:rPr>
              <a:t>◊</a:t>
            </a:r>
            <a:r>
              <a:rPr lang="en-US" altLang="ko-KR" sz="1600" baseline="30000" dirty="0">
                <a:solidFill>
                  <a:schemeClr val="tx1"/>
                </a:solidFill>
                <a:latin typeface="Arial"/>
                <a:ea typeface="ＭＳ Ｐゴシック"/>
                <a:cs typeface="Times New Roman"/>
              </a:rPr>
              <a:t> </a:t>
            </a:r>
            <a:r>
              <a:rPr lang="en-US" altLang="ko-KR" sz="1600" baseline="30000" dirty="0">
                <a:solidFill>
                  <a:schemeClr val="tx1"/>
                </a:solidFill>
                <a:latin typeface="Arial"/>
                <a:ea typeface="ＭＳ Ｐゴシック"/>
                <a:cs typeface="Arial"/>
              </a:rPr>
              <a:t>   </a:t>
            </a:r>
          </a:p>
          <a:p>
            <a:pPr algn="ctr"/>
            <a:r>
              <a:rPr lang="en-US" altLang="ko-KR" sz="1600" dirty="0">
                <a:solidFill>
                  <a:schemeClr val="tx1"/>
                </a:solidFill>
                <a:latin typeface="Arial"/>
                <a:ea typeface="ＭＳ Ｐゴシック"/>
                <a:cs typeface="Arial"/>
              </a:rPr>
              <a:t>Amy Zhang</a:t>
            </a:r>
            <a:r>
              <a:rPr lang="en-US" altLang="ko-KR" sz="1600" baseline="30000" dirty="0">
                <a:solidFill>
                  <a:schemeClr val="tx1"/>
                </a:solidFill>
                <a:latin typeface="Times New Roman"/>
                <a:ea typeface="ＭＳ Ｐゴシック"/>
                <a:cs typeface="Times New Roman"/>
              </a:rPr>
              <a:t>◊</a:t>
            </a:r>
            <a:r>
              <a:rPr lang="en-US" altLang="ko-KR" sz="1600" baseline="30000" dirty="0">
                <a:solidFill>
                  <a:schemeClr val="tx1"/>
                </a:solidFill>
                <a:latin typeface="Arial"/>
                <a:ea typeface="ＭＳ Ｐゴシック"/>
                <a:cs typeface="Times New Roman"/>
              </a:rPr>
              <a:t>   </a:t>
            </a:r>
            <a:r>
              <a:rPr lang="en-US" altLang="ko-KR" sz="1600" dirty="0" err="1">
                <a:solidFill>
                  <a:schemeClr val="tx1"/>
                </a:solidFill>
                <a:latin typeface="Arial"/>
                <a:ea typeface="ＭＳ Ｐゴシック"/>
                <a:cs typeface="Arial"/>
              </a:rPr>
              <a:t>Yuandong</a:t>
            </a:r>
            <a:r>
              <a:rPr lang="en-US" altLang="ko-KR" sz="1600" dirty="0">
                <a:solidFill>
                  <a:schemeClr val="tx1"/>
                </a:solidFill>
                <a:latin typeface="Arial"/>
                <a:ea typeface="ＭＳ Ｐゴシック"/>
                <a:cs typeface="Arial"/>
              </a:rPr>
              <a:t> Tian</a:t>
            </a:r>
            <a:r>
              <a:rPr lang="en-US" altLang="ko-KR" sz="1600" baseline="30000" dirty="0">
                <a:solidFill>
                  <a:schemeClr val="tx1"/>
                </a:solidFill>
                <a:latin typeface="Times New Roman"/>
                <a:ea typeface="ＭＳ Ｐゴシック"/>
                <a:cs typeface="Times New Roman"/>
              </a:rPr>
              <a:t>◊</a:t>
            </a:r>
            <a:r>
              <a:rPr lang="en-US" altLang="ko-KR" sz="1600" baseline="30000" dirty="0">
                <a:solidFill>
                  <a:schemeClr val="tx1"/>
                </a:solidFill>
                <a:latin typeface="Arial"/>
                <a:ea typeface="ＭＳ Ｐゴシック"/>
                <a:cs typeface="Times New Roman"/>
              </a:rPr>
              <a:t>   </a:t>
            </a:r>
            <a:r>
              <a:rPr lang="en-US" altLang="ko-KR" sz="1600" dirty="0">
                <a:solidFill>
                  <a:schemeClr val="tx1"/>
                </a:solidFill>
                <a:latin typeface="Arial"/>
                <a:ea typeface="ＭＳ Ｐゴシック"/>
                <a:cs typeface="Arial"/>
              </a:rPr>
              <a:t>Hsien-</a:t>
            </a:r>
            <a:r>
              <a:rPr lang="en-US" altLang="ko-KR" sz="1600" dirty="0" err="1">
                <a:solidFill>
                  <a:schemeClr val="tx1"/>
                </a:solidFill>
                <a:latin typeface="Arial"/>
                <a:ea typeface="ＭＳ Ｐゴシック"/>
                <a:cs typeface="Arial"/>
              </a:rPr>
              <a:t>Hsin</a:t>
            </a:r>
            <a:r>
              <a:rPr lang="en-US" altLang="ko-KR" sz="1600" dirty="0">
                <a:solidFill>
                  <a:schemeClr val="tx1"/>
                </a:solidFill>
                <a:latin typeface="Arial"/>
                <a:ea typeface="ＭＳ Ｐゴシック"/>
                <a:cs typeface="Arial"/>
              </a:rPr>
              <a:t> S. Lee</a:t>
            </a:r>
            <a:r>
              <a:rPr lang="en-US" altLang="ko-KR" sz="1600" baseline="30000" dirty="0">
                <a:solidFill>
                  <a:schemeClr val="tx1"/>
                </a:solidFill>
                <a:latin typeface="Arial"/>
                <a:ea typeface="ＭＳ Ｐゴシック"/>
                <a:cs typeface="Arial"/>
              </a:rPr>
              <a:t>^,&amp;</a:t>
            </a:r>
            <a:r>
              <a:rPr lang="en-US" altLang="ko-KR" sz="1600" baseline="30000" dirty="0">
                <a:solidFill>
                  <a:schemeClr val="tx1"/>
                </a:solidFill>
                <a:latin typeface="Arial"/>
                <a:ea typeface="ＭＳ Ｐゴシック"/>
                <a:cs typeface="Times New Roman"/>
              </a:rPr>
              <a:t>   </a:t>
            </a:r>
            <a:r>
              <a:rPr lang="en-US" altLang="ko-KR" sz="1600" dirty="0">
                <a:solidFill>
                  <a:schemeClr val="tx1"/>
                </a:solidFill>
                <a:latin typeface="Arial"/>
                <a:ea typeface="ＭＳ Ｐゴシック"/>
                <a:cs typeface="Arial"/>
              </a:rPr>
              <a:t>G. Edward Suh</a:t>
            </a:r>
            <a:r>
              <a:rPr lang="en-US" altLang="ko-KR" sz="1600" baseline="30000" dirty="0">
                <a:solidFill>
                  <a:schemeClr val="tx1"/>
                </a:solidFill>
                <a:latin typeface="Arial"/>
                <a:ea typeface="ＭＳ Ｐゴシック"/>
                <a:cs typeface="Arial"/>
              </a:rPr>
              <a:t>†,</a:t>
            </a:r>
            <a:r>
              <a:rPr lang="en-US" altLang="ko-KR" sz="1600" baseline="30000" dirty="0">
                <a:solidFill>
                  <a:schemeClr val="tx1"/>
                </a:solidFill>
                <a:latin typeface="Times New Roman"/>
                <a:ea typeface="ＭＳ Ｐゴシック"/>
                <a:cs typeface="Times New Roman"/>
              </a:rPr>
              <a:t>◊</a:t>
            </a:r>
          </a:p>
          <a:p>
            <a:pPr algn="ctr"/>
            <a:br>
              <a:rPr lang="en-US" altLang="ko-KR" sz="1600" dirty="0">
                <a:solidFill>
                  <a:schemeClr val="tx1"/>
                </a:solidFill>
              </a:rPr>
            </a:br>
            <a:r>
              <a:rPr lang="en-US" altLang="ko-KR" sz="1600" dirty="0">
                <a:solidFill>
                  <a:schemeClr val="tx1"/>
                </a:solidFill>
                <a:latin typeface="Times New Roman"/>
                <a:ea typeface="ＭＳ Ｐゴシック"/>
                <a:cs typeface="Times New Roman"/>
              </a:rPr>
              <a:t>◊ </a:t>
            </a:r>
            <a:r>
              <a:rPr lang="en-US" altLang="ko-KR" sz="1600" dirty="0">
                <a:solidFill>
                  <a:schemeClr val="tx1"/>
                </a:solidFill>
                <a:latin typeface="Arial"/>
                <a:ea typeface="ＭＳ Ｐゴシック"/>
                <a:cs typeface="Arial"/>
              </a:rPr>
              <a:t>Meta AI,  †Cornell University, ^Intel Corp, ‡Virginia Tech,</a:t>
            </a:r>
            <a:r>
              <a:rPr lang="en-US" altLang="ko-KR" sz="1600" dirty="0">
                <a:solidFill>
                  <a:schemeClr val="tx1"/>
                </a:solidFill>
                <a:ea typeface="ＭＳ Ｐゴシック"/>
              </a:rPr>
              <a:t> </a:t>
            </a:r>
          </a:p>
          <a:p>
            <a:pPr algn="ctr"/>
            <a:r>
              <a:rPr lang="en-US" altLang="ko-KR" sz="1600" dirty="0">
                <a:solidFill>
                  <a:schemeClr val="tx1"/>
                </a:solidFill>
                <a:latin typeface="Arial"/>
                <a:ea typeface="ＭＳ Ｐゴシック"/>
                <a:cs typeface="Arial"/>
              </a:rPr>
              <a:t>∗Equal contributions, &amp; work done at Meta AI</a:t>
            </a:r>
            <a:endParaRPr lang="en-US" altLang="zh-CN" sz="1600" dirty="0">
              <a:solidFill>
                <a:schemeClr val="tx1"/>
              </a:solidFill>
            </a:endParaRPr>
          </a:p>
          <a:p>
            <a:pPr algn="ctr"/>
            <a:r>
              <a:rPr lang="en-US" sz="1600" dirty="0">
                <a:solidFill>
                  <a:schemeClr val="tx1"/>
                </a:solidFill>
              </a:rPr>
              <a:t>The 29th IEEE International Symposium on High-Performance Computer Architecture</a:t>
            </a:r>
          </a:p>
          <a:p>
            <a:pPr algn="ctr"/>
            <a:r>
              <a:rPr lang="en-US" sz="1600" dirty="0">
                <a:solidFill>
                  <a:schemeClr val="tx1"/>
                </a:solidFill>
              </a:rPr>
              <a:t>Montreal, Quebec, Canada</a:t>
            </a:r>
          </a:p>
          <a:p>
            <a:pPr algn="ctr"/>
            <a:r>
              <a:rPr lang="en-US" sz="1600" dirty="0">
                <a:solidFill>
                  <a:schemeClr val="tx1"/>
                </a:solidFill>
              </a:rPr>
              <a:t>2023/2/27</a:t>
            </a:r>
          </a:p>
        </p:txBody>
      </p:sp>
      <p:pic>
        <p:nvPicPr>
          <p:cNvPr id="6" name="Picture 5" descr="A picture containing text, clipart&#10;&#10;Description automatically generated">
            <a:extLst>
              <a:ext uri="{FF2B5EF4-FFF2-40B4-BE49-F238E27FC236}">
                <a16:creationId xmlns:a16="http://schemas.microsoft.com/office/drawing/2014/main" id="{0F2F1ABA-8379-3980-BB7C-93DF28871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4572" y="467343"/>
            <a:ext cx="2243814" cy="424263"/>
          </a:xfrm>
          <a:prstGeom prst="rect">
            <a:avLst/>
          </a:prstGeom>
        </p:spPr>
      </p:pic>
      <p:pic>
        <p:nvPicPr>
          <p:cNvPr id="7" name="Picture 6">
            <a:extLst>
              <a:ext uri="{FF2B5EF4-FFF2-40B4-BE49-F238E27FC236}">
                <a16:creationId xmlns:a16="http://schemas.microsoft.com/office/drawing/2014/main" id="{59E13A4C-747B-7615-2EB7-65CD716CBC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614" y="283413"/>
            <a:ext cx="792125" cy="792125"/>
          </a:xfrm>
          <a:prstGeom prst="rect">
            <a:avLst/>
          </a:prstGeom>
        </p:spPr>
      </p:pic>
      <p:pic>
        <p:nvPicPr>
          <p:cNvPr id="8" name="Picture 7" descr="Icon&#10;&#10;Description automatically generated with low confidence">
            <a:extLst>
              <a:ext uri="{FF2B5EF4-FFF2-40B4-BE49-F238E27FC236}">
                <a16:creationId xmlns:a16="http://schemas.microsoft.com/office/drawing/2014/main" id="{516C2534-F8BE-F344-6970-2B63ADE440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3989" y="290391"/>
            <a:ext cx="1408219" cy="792125"/>
          </a:xfrm>
          <a:prstGeom prst="rect">
            <a:avLst/>
          </a:prstGeom>
        </p:spPr>
      </p:pic>
    </p:spTree>
    <p:extLst>
      <p:ext uri="{BB962C8B-B14F-4D97-AF65-F5344CB8AC3E}">
        <p14:creationId xmlns:p14="http://schemas.microsoft.com/office/powerpoint/2010/main" val="108661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229F3B-D2CD-8BF4-08E4-8E54EE4074D1}"/>
              </a:ext>
            </a:extLst>
          </p:cNvPr>
          <p:cNvSpPr>
            <a:spLocks noGrp="1"/>
          </p:cNvSpPr>
          <p:nvPr>
            <p:ph type="body" sz="quarter" idx="13"/>
          </p:nvPr>
        </p:nvSpPr>
        <p:spPr>
          <a:xfrm>
            <a:off x="285753" y="1085851"/>
            <a:ext cx="4242969" cy="4539445"/>
          </a:xfrm>
        </p:spPr>
        <p:txBody>
          <a:bodyPr vert="horz" lIns="91440" tIns="45720" rIns="91440" bIns="45720" rtlCol="0" anchor="t">
            <a:normAutofit/>
          </a:bodyPr>
          <a:lstStyle/>
          <a:p>
            <a:pPr marL="342265" indent="-342265"/>
            <a:r>
              <a:rPr lang="en-US" dirty="0"/>
              <a:t>Agent: Attacker</a:t>
            </a:r>
          </a:p>
          <a:p>
            <a:pPr marL="342265" indent="-342265"/>
            <a:r>
              <a:rPr lang="en-US" dirty="0"/>
              <a:t>Environment: Cache</a:t>
            </a:r>
          </a:p>
          <a:p>
            <a:pPr marL="741680" lvl="1" indent="-342265"/>
            <a:r>
              <a:rPr lang="en-US" dirty="0">
                <a:latin typeface="Arial"/>
                <a:cs typeface="Arial"/>
              </a:rPr>
              <a:t>architecture simulator </a:t>
            </a:r>
            <a:endParaRPr lang="en-US" dirty="0">
              <a:cs typeface="Arial"/>
            </a:endParaRPr>
          </a:p>
          <a:p>
            <a:pPr marL="741680" lvl="1" indent="-342265"/>
            <a:r>
              <a:rPr lang="en-US" dirty="0">
                <a:latin typeface="Arial"/>
                <a:cs typeface="Arial"/>
              </a:rPr>
              <a:t>cache in the processor</a:t>
            </a:r>
          </a:p>
          <a:p>
            <a:pPr marL="342265" indent="-342265"/>
            <a:r>
              <a:rPr lang="en-US" dirty="0"/>
              <a:t>Actions</a:t>
            </a:r>
          </a:p>
          <a:p>
            <a:pPr marL="742315" lvl="1" indent="-285115"/>
            <a:r>
              <a:rPr lang="en-US" dirty="0"/>
              <a:t>attacker makes an access</a:t>
            </a:r>
          </a:p>
          <a:p>
            <a:pPr marL="742315" lvl="1" indent="-285115"/>
            <a:r>
              <a:rPr lang="en-US" dirty="0"/>
              <a:t>attacker waits for victim access</a:t>
            </a:r>
          </a:p>
          <a:p>
            <a:pPr marL="742315" lvl="1" indent="-285115"/>
            <a:r>
              <a:rPr lang="en-US" dirty="0"/>
              <a:t>attacker guesses the secret</a:t>
            </a:r>
          </a:p>
          <a:p>
            <a:pPr marL="342265" indent="-342265"/>
            <a:r>
              <a:rPr lang="en-US" dirty="0"/>
              <a:t>Observation</a:t>
            </a:r>
          </a:p>
          <a:p>
            <a:pPr marL="742315" lvl="1" indent="-285115"/>
            <a:r>
              <a:rPr lang="en-US" dirty="0"/>
              <a:t>latency of attacker accesses</a:t>
            </a:r>
          </a:p>
        </p:txBody>
      </p:sp>
      <p:sp>
        <p:nvSpPr>
          <p:cNvPr id="3" name="Title 2">
            <a:extLst>
              <a:ext uri="{FF2B5EF4-FFF2-40B4-BE49-F238E27FC236}">
                <a16:creationId xmlns:a16="http://schemas.microsoft.com/office/drawing/2014/main" id="{71028648-19AC-A7E7-F964-A06231575583}"/>
              </a:ext>
            </a:extLst>
          </p:cNvPr>
          <p:cNvSpPr>
            <a:spLocks noGrp="1"/>
          </p:cNvSpPr>
          <p:nvPr>
            <p:ph type="title"/>
          </p:nvPr>
        </p:nvSpPr>
        <p:spPr/>
        <p:txBody>
          <a:bodyPr>
            <a:normAutofit fontScale="90000"/>
          </a:bodyPr>
          <a:lstStyle/>
          <a:p>
            <a:r>
              <a:rPr lang="en-US" dirty="0"/>
              <a:t>Cache-Timing Attack as an RL Game </a:t>
            </a:r>
          </a:p>
        </p:txBody>
      </p:sp>
      <p:sp>
        <p:nvSpPr>
          <p:cNvPr id="90" name="Google Shape;157;p5">
            <a:extLst>
              <a:ext uri="{FF2B5EF4-FFF2-40B4-BE49-F238E27FC236}">
                <a16:creationId xmlns:a16="http://schemas.microsoft.com/office/drawing/2014/main" id="{CED54B42-A748-D101-ABB1-3FB8A3083E15}"/>
              </a:ext>
            </a:extLst>
          </p:cNvPr>
          <p:cNvSpPr/>
          <p:nvPr/>
        </p:nvSpPr>
        <p:spPr>
          <a:xfrm>
            <a:off x="6127347" y="1618536"/>
            <a:ext cx="1796205" cy="850578"/>
          </a:xfrm>
          <a:prstGeom prst="roundRect">
            <a:avLst>
              <a:gd name="adj" fmla="val 16667"/>
            </a:avLst>
          </a:prstGeom>
          <a:solidFill>
            <a:schemeClr val="lt1"/>
          </a:solidFill>
          <a:ln w="28575" cap="flat" cmpd="sng">
            <a:solidFill>
              <a:schemeClr val="tx1"/>
            </a:solidFill>
            <a:prstDash val="solid"/>
            <a:miter lim="800000"/>
            <a:headEnd type="none" w="sm" len="sm"/>
            <a:tailEnd type="none" w="sm" len="sm"/>
          </a:ln>
        </p:spPr>
        <p:txBody>
          <a:bodyPr spcFirstLastPara="1" wrap="square" lIns="91425" tIns="45700" rIns="91425" bIns="45700" anchor="t" anchorCtr="0">
            <a:noAutofit/>
          </a:bodyPr>
          <a:lstStyle/>
          <a:p>
            <a:pPr algn="ctr"/>
            <a:endParaRPr sz="1400" b="1" i="1" dirty="0">
              <a:latin typeface="Arial" panose="020B0604020202020204" pitchFamily="34" charset="0"/>
              <a:cs typeface="Arial" panose="020B0604020202020204" pitchFamily="34" charset="0"/>
            </a:endParaRPr>
          </a:p>
        </p:txBody>
      </p:sp>
      <p:sp>
        <p:nvSpPr>
          <p:cNvPr id="91" name="Google Shape;158;p5">
            <a:extLst>
              <a:ext uri="{FF2B5EF4-FFF2-40B4-BE49-F238E27FC236}">
                <a16:creationId xmlns:a16="http://schemas.microsoft.com/office/drawing/2014/main" id="{FE7E6C9F-1A63-6517-11C5-495D99CBE47C}"/>
              </a:ext>
            </a:extLst>
          </p:cNvPr>
          <p:cNvSpPr/>
          <p:nvPr/>
        </p:nvSpPr>
        <p:spPr>
          <a:xfrm>
            <a:off x="6396972" y="980988"/>
            <a:ext cx="1142362" cy="543338"/>
          </a:xfrm>
          <a:prstGeom prst="roundRect">
            <a:avLst>
              <a:gd name="adj" fmla="val 16667"/>
            </a:avLst>
          </a:prstGeom>
          <a:solidFill>
            <a:schemeClr val="lt1"/>
          </a:solidFill>
          <a:ln w="28575"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400" b="1" i="1" dirty="0">
              <a:solidFill>
                <a:schemeClr val="dk1"/>
              </a:solidFill>
              <a:latin typeface="Arial" panose="020B0604020202020204" pitchFamily="34" charset="0"/>
              <a:ea typeface="Calibri"/>
              <a:cs typeface="Arial" panose="020B0604020202020204" pitchFamily="34" charset="0"/>
              <a:sym typeface="Calibri"/>
            </a:endParaRPr>
          </a:p>
        </p:txBody>
      </p:sp>
      <p:cxnSp>
        <p:nvCxnSpPr>
          <p:cNvPr id="92" name="Google Shape;159;p5">
            <a:extLst>
              <a:ext uri="{FF2B5EF4-FFF2-40B4-BE49-F238E27FC236}">
                <a16:creationId xmlns:a16="http://schemas.microsoft.com/office/drawing/2014/main" id="{E5A5098C-3366-E9FA-F3CB-500EBEA8035C}"/>
              </a:ext>
            </a:extLst>
          </p:cNvPr>
          <p:cNvCxnSpPr>
            <a:cxnSpLocks/>
            <a:stCxn id="91" idx="3"/>
          </p:cNvCxnSpPr>
          <p:nvPr/>
        </p:nvCxnSpPr>
        <p:spPr>
          <a:xfrm>
            <a:off x="7539334" y="1252657"/>
            <a:ext cx="974647" cy="0"/>
          </a:xfrm>
          <a:prstGeom prst="straightConnector1">
            <a:avLst/>
          </a:prstGeom>
          <a:noFill/>
          <a:ln w="28575" cap="flat" cmpd="sng">
            <a:solidFill>
              <a:schemeClr val="dk1"/>
            </a:solidFill>
            <a:prstDash val="solid"/>
            <a:miter lim="800000"/>
            <a:headEnd type="none" w="sm" len="sm"/>
            <a:tailEnd type="none" w="sm" len="sm"/>
          </a:ln>
        </p:spPr>
      </p:cxnSp>
      <p:cxnSp>
        <p:nvCxnSpPr>
          <p:cNvPr id="93" name="Google Shape;160;p5">
            <a:extLst>
              <a:ext uri="{FF2B5EF4-FFF2-40B4-BE49-F238E27FC236}">
                <a16:creationId xmlns:a16="http://schemas.microsoft.com/office/drawing/2014/main" id="{87DB29B9-3F4D-BD0E-8B28-6C1BE3A03E80}"/>
              </a:ext>
            </a:extLst>
          </p:cNvPr>
          <p:cNvCxnSpPr>
            <a:cxnSpLocks/>
          </p:cNvCxnSpPr>
          <p:nvPr/>
        </p:nvCxnSpPr>
        <p:spPr>
          <a:xfrm>
            <a:off x="7923552" y="2060624"/>
            <a:ext cx="590429" cy="0"/>
          </a:xfrm>
          <a:prstGeom prst="straightConnector1">
            <a:avLst/>
          </a:prstGeom>
          <a:noFill/>
          <a:ln w="28575" cap="flat" cmpd="sng">
            <a:solidFill>
              <a:schemeClr val="dk1"/>
            </a:solidFill>
            <a:prstDash val="solid"/>
            <a:miter lim="800000"/>
            <a:headEnd type="arrow" w="lg" len="lg"/>
            <a:tailEnd type="none" w="lg" len="lg"/>
          </a:ln>
        </p:spPr>
      </p:cxnSp>
      <p:cxnSp>
        <p:nvCxnSpPr>
          <p:cNvPr id="94" name="Google Shape;161;p5">
            <a:extLst>
              <a:ext uri="{FF2B5EF4-FFF2-40B4-BE49-F238E27FC236}">
                <a16:creationId xmlns:a16="http://schemas.microsoft.com/office/drawing/2014/main" id="{D1CDE4DB-4DC2-69C9-39B2-17629485563B}"/>
              </a:ext>
            </a:extLst>
          </p:cNvPr>
          <p:cNvCxnSpPr>
            <a:cxnSpLocks/>
          </p:cNvCxnSpPr>
          <p:nvPr/>
        </p:nvCxnSpPr>
        <p:spPr>
          <a:xfrm flipV="1">
            <a:off x="8513981" y="1242746"/>
            <a:ext cx="262" cy="836554"/>
          </a:xfrm>
          <a:prstGeom prst="straightConnector1">
            <a:avLst/>
          </a:prstGeom>
          <a:noFill/>
          <a:ln w="28575" cap="flat" cmpd="sng">
            <a:solidFill>
              <a:schemeClr val="dk1"/>
            </a:solidFill>
            <a:prstDash val="solid"/>
            <a:miter lim="800000"/>
            <a:headEnd type="none" w="sm" len="sm"/>
            <a:tailEnd type="none" w="sm" len="sm"/>
          </a:ln>
        </p:spPr>
      </p:cxnSp>
      <p:sp>
        <p:nvSpPr>
          <p:cNvPr id="95" name="Google Shape;162;p5">
            <a:extLst>
              <a:ext uri="{FF2B5EF4-FFF2-40B4-BE49-F238E27FC236}">
                <a16:creationId xmlns:a16="http://schemas.microsoft.com/office/drawing/2014/main" id="{C48BD167-93BD-7AB4-6CE5-AEC56ABD5B9A}"/>
              </a:ext>
            </a:extLst>
          </p:cNvPr>
          <p:cNvSpPr txBox="1"/>
          <p:nvPr/>
        </p:nvSpPr>
        <p:spPr>
          <a:xfrm>
            <a:off x="7580119" y="668382"/>
            <a:ext cx="993742" cy="307736"/>
          </a:xfrm>
          <a:prstGeom prst="rect">
            <a:avLst/>
          </a:prstGeom>
          <a:noFill/>
          <a:ln>
            <a:noFill/>
          </a:ln>
        </p:spPr>
        <p:txBody>
          <a:bodyPr spcFirstLastPara="1" wrap="square" lIns="91425" tIns="45700" rIns="91425" bIns="45700" anchor="t" anchorCtr="0">
            <a:spAutoFit/>
          </a:bodyPr>
          <a:lstStyle/>
          <a:p>
            <a:r>
              <a:rPr lang="en-US" sz="1400" dirty="0">
                <a:solidFill>
                  <a:schemeClr val="dk1"/>
                </a:solidFill>
                <a:latin typeface="Arial" panose="020B0604020202020204" pitchFamily="34" charset="0"/>
                <a:ea typeface="Calibri"/>
                <a:cs typeface="Arial" panose="020B0604020202020204" pitchFamily="34" charset="0"/>
                <a:sym typeface="Calibri"/>
              </a:rPr>
              <a:t>Action</a:t>
            </a:r>
            <a:endParaRPr sz="1400" i="1" dirty="0">
              <a:solidFill>
                <a:schemeClr val="dk1"/>
              </a:solidFill>
              <a:latin typeface="Arial" panose="020B0604020202020204" pitchFamily="34" charset="0"/>
              <a:ea typeface="Calibri"/>
              <a:cs typeface="Arial" panose="020B0604020202020204" pitchFamily="34" charset="0"/>
              <a:sym typeface="Calibri"/>
            </a:endParaRPr>
          </a:p>
        </p:txBody>
      </p:sp>
      <p:cxnSp>
        <p:nvCxnSpPr>
          <p:cNvPr id="96" name="Google Shape;163;p5">
            <a:extLst>
              <a:ext uri="{FF2B5EF4-FFF2-40B4-BE49-F238E27FC236}">
                <a16:creationId xmlns:a16="http://schemas.microsoft.com/office/drawing/2014/main" id="{13AA8B56-52C0-AB70-D375-714D86FC87C5}"/>
              </a:ext>
            </a:extLst>
          </p:cNvPr>
          <p:cNvCxnSpPr>
            <a:cxnSpLocks/>
          </p:cNvCxnSpPr>
          <p:nvPr/>
        </p:nvCxnSpPr>
        <p:spPr>
          <a:xfrm>
            <a:off x="4981174" y="1971423"/>
            <a:ext cx="1146173" cy="0"/>
          </a:xfrm>
          <a:prstGeom prst="straightConnector1">
            <a:avLst/>
          </a:prstGeom>
          <a:noFill/>
          <a:ln w="28575" cap="flat" cmpd="sng">
            <a:solidFill>
              <a:schemeClr val="dk1"/>
            </a:solidFill>
            <a:prstDash val="solid"/>
            <a:miter lim="800000"/>
            <a:headEnd type="none" w="sm" len="sm"/>
            <a:tailEnd type="none" w="sm" len="sm"/>
          </a:ln>
        </p:spPr>
      </p:cxnSp>
      <p:cxnSp>
        <p:nvCxnSpPr>
          <p:cNvPr id="97" name="Google Shape;164;p5">
            <a:extLst>
              <a:ext uri="{FF2B5EF4-FFF2-40B4-BE49-F238E27FC236}">
                <a16:creationId xmlns:a16="http://schemas.microsoft.com/office/drawing/2014/main" id="{FD3F82F1-7265-3C3B-0A75-2F079CD7160B}"/>
              </a:ext>
            </a:extLst>
          </p:cNvPr>
          <p:cNvCxnSpPr>
            <a:cxnSpLocks/>
          </p:cNvCxnSpPr>
          <p:nvPr/>
        </p:nvCxnSpPr>
        <p:spPr>
          <a:xfrm flipV="1">
            <a:off x="4976845" y="1365547"/>
            <a:ext cx="0" cy="605876"/>
          </a:xfrm>
          <a:prstGeom prst="straightConnector1">
            <a:avLst/>
          </a:prstGeom>
          <a:noFill/>
          <a:ln w="28575" cap="flat" cmpd="sng">
            <a:solidFill>
              <a:schemeClr val="dk1"/>
            </a:solidFill>
            <a:prstDash val="solid"/>
            <a:miter lim="800000"/>
            <a:headEnd type="none" w="sm" len="sm"/>
            <a:tailEnd type="none" w="sm" len="sm"/>
          </a:ln>
        </p:spPr>
      </p:cxnSp>
      <p:cxnSp>
        <p:nvCxnSpPr>
          <p:cNvPr id="98" name="Google Shape;165;p5">
            <a:extLst>
              <a:ext uri="{FF2B5EF4-FFF2-40B4-BE49-F238E27FC236}">
                <a16:creationId xmlns:a16="http://schemas.microsoft.com/office/drawing/2014/main" id="{0A189B0D-5A94-DBE1-6C36-792FD0377CC9}"/>
              </a:ext>
            </a:extLst>
          </p:cNvPr>
          <p:cNvCxnSpPr>
            <a:cxnSpLocks/>
          </p:cNvCxnSpPr>
          <p:nvPr/>
        </p:nvCxnSpPr>
        <p:spPr>
          <a:xfrm>
            <a:off x="4976845" y="1359277"/>
            <a:ext cx="1420127" cy="6270"/>
          </a:xfrm>
          <a:prstGeom prst="straightConnector1">
            <a:avLst/>
          </a:prstGeom>
          <a:noFill/>
          <a:ln w="28575" cap="flat" cmpd="sng">
            <a:solidFill>
              <a:schemeClr val="dk1"/>
            </a:solidFill>
            <a:prstDash val="solid"/>
            <a:miter lim="800000"/>
            <a:headEnd type="none" w="sm" len="sm"/>
            <a:tailEnd type="arrow" w="lg" len="lg"/>
          </a:ln>
        </p:spPr>
      </p:cxnSp>
      <p:sp>
        <p:nvSpPr>
          <p:cNvPr id="99" name="Google Shape;166;p5">
            <a:extLst>
              <a:ext uri="{FF2B5EF4-FFF2-40B4-BE49-F238E27FC236}">
                <a16:creationId xmlns:a16="http://schemas.microsoft.com/office/drawing/2014/main" id="{B1572102-F686-E287-ABEB-2100F2D0BD2B}"/>
              </a:ext>
            </a:extLst>
          </p:cNvPr>
          <p:cNvSpPr txBox="1"/>
          <p:nvPr/>
        </p:nvSpPr>
        <p:spPr>
          <a:xfrm>
            <a:off x="5087292" y="1561843"/>
            <a:ext cx="1920808" cy="307736"/>
          </a:xfrm>
          <a:prstGeom prst="rect">
            <a:avLst/>
          </a:prstGeom>
          <a:noFill/>
          <a:ln>
            <a:noFill/>
          </a:ln>
        </p:spPr>
        <p:txBody>
          <a:bodyPr spcFirstLastPara="1" wrap="square" lIns="91425" tIns="45700" rIns="91425" bIns="45700" anchor="t" anchorCtr="0">
            <a:spAutoFit/>
          </a:bodyPr>
          <a:lstStyle/>
          <a:p>
            <a:r>
              <a:rPr lang="en-US" sz="1400" dirty="0">
                <a:solidFill>
                  <a:schemeClr val="dk1"/>
                </a:solidFill>
                <a:latin typeface="Arial" panose="020B0604020202020204" pitchFamily="34" charset="0"/>
                <a:ea typeface="Calibri"/>
                <a:cs typeface="Arial" panose="020B0604020202020204" pitchFamily="34" charset="0"/>
                <a:sym typeface="Calibri"/>
              </a:rPr>
              <a:t>Reward</a:t>
            </a:r>
            <a:endParaRPr sz="1400" dirty="0">
              <a:solidFill>
                <a:schemeClr val="dk1"/>
              </a:solidFill>
              <a:latin typeface="Arial" panose="020B0604020202020204" pitchFamily="34" charset="0"/>
              <a:ea typeface="Calibri"/>
              <a:cs typeface="Arial" panose="020B0604020202020204" pitchFamily="34" charset="0"/>
              <a:sym typeface="Calibri"/>
            </a:endParaRPr>
          </a:p>
        </p:txBody>
      </p:sp>
      <p:cxnSp>
        <p:nvCxnSpPr>
          <p:cNvPr id="100" name="Google Shape;167;p5">
            <a:extLst>
              <a:ext uri="{FF2B5EF4-FFF2-40B4-BE49-F238E27FC236}">
                <a16:creationId xmlns:a16="http://schemas.microsoft.com/office/drawing/2014/main" id="{A0F1D54B-1D1A-3135-3E93-97FB8FA98187}"/>
              </a:ext>
            </a:extLst>
          </p:cNvPr>
          <p:cNvCxnSpPr>
            <a:cxnSpLocks/>
          </p:cNvCxnSpPr>
          <p:nvPr/>
        </p:nvCxnSpPr>
        <p:spPr>
          <a:xfrm flipV="1">
            <a:off x="4710605" y="2162988"/>
            <a:ext cx="1416742" cy="8953"/>
          </a:xfrm>
          <a:prstGeom prst="straightConnector1">
            <a:avLst/>
          </a:prstGeom>
          <a:noFill/>
          <a:ln w="28575" cap="flat" cmpd="sng">
            <a:solidFill>
              <a:schemeClr val="dk1"/>
            </a:solidFill>
            <a:prstDash val="solid"/>
            <a:miter lim="800000"/>
            <a:headEnd type="none" w="sm" len="sm"/>
            <a:tailEnd type="none" w="sm" len="sm"/>
          </a:ln>
        </p:spPr>
      </p:cxnSp>
      <p:cxnSp>
        <p:nvCxnSpPr>
          <p:cNvPr id="101" name="Google Shape;168;p5">
            <a:extLst>
              <a:ext uri="{FF2B5EF4-FFF2-40B4-BE49-F238E27FC236}">
                <a16:creationId xmlns:a16="http://schemas.microsoft.com/office/drawing/2014/main" id="{5B3C83BF-DB55-F410-41CE-029EBF8266F3}"/>
              </a:ext>
            </a:extLst>
          </p:cNvPr>
          <p:cNvCxnSpPr>
            <a:cxnSpLocks/>
          </p:cNvCxnSpPr>
          <p:nvPr/>
        </p:nvCxnSpPr>
        <p:spPr>
          <a:xfrm flipV="1">
            <a:off x="4710605" y="1146384"/>
            <a:ext cx="0" cy="1025558"/>
          </a:xfrm>
          <a:prstGeom prst="straightConnector1">
            <a:avLst/>
          </a:prstGeom>
          <a:noFill/>
          <a:ln w="28575" cap="flat" cmpd="sng">
            <a:solidFill>
              <a:schemeClr val="dk1"/>
            </a:solidFill>
            <a:prstDash val="solid"/>
            <a:miter lim="800000"/>
            <a:headEnd type="none" w="sm" len="sm"/>
            <a:tailEnd type="none" w="sm" len="sm"/>
          </a:ln>
        </p:spPr>
      </p:cxnSp>
      <p:cxnSp>
        <p:nvCxnSpPr>
          <p:cNvPr id="102" name="Google Shape;169;p5">
            <a:extLst>
              <a:ext uri="{FF2B5EF4-FFF2-40B4-BE49-F238E27FC236}">
                <a16:creationId xmlns:a16="http://schemas.microsoft.com/office/drawing/2014/main" id="{C858B209-C621-5BE1-EF65-6CF421E5AF7A}"/>
              </a:ext>
            </a:extLst>
          </p:cNvPr>
          <p:cNvCxnSpPr>
            <a:cxnSpLocks/>
          </p:cNvCxnSpPr>
          <p:nvPr/>
        </p:nvCxnSpPr>
        <p:spPr>
          <a:xfrm>
            <a:off x="4710605" y="1153505"/>
            <a:ext cx="1686367" cy="0"/>
          </a:xfrm>
          <a:prstGeom prst="straightConnector1">
            <a:avLst/>
          </a:prstGeom>
          <a:noFill/>
          <a:ln w="28575" cap="flat" cmpd="sng">
            <a:solidFill>
              <a:schemeClr val="dk1"/>
            </a:solidFill>
            <a:prstDash val="solid"/>
            <a:miter lim="800000"/>
            <a:headEnd type="none" w="lg" len="sm"/>
            <a:tailEnd type="arrow" w="lg" len="lg"/>
          </a:ln>
        </p:spPr>
      </p:cxnSp>
      <p:sp>
        <p:nvSpPr>
          <p:cNvPr id="103" name="Google Shape;170;p5">
            <a:extLst>
              <a:ext uri="{FF2B5EF4-FFF2-40B4-BE49-F238E27FC236}">
                <a16:creationId xmlns:a16="http://schemas.microsoft.com/office/drawing/2014/main" id="{D417AB34-7BCF-04FB-5A57-C5789D6EF442}"/>
              </a:ext>
            </a:extLst>
          </p:cNvPr>
          <p:cNvSpPr txBox="1"/>
          <p:nvPr/>
        </p:nvSpPr>
        <p:spPr>
          <a:xfrm>
            <a:off x="4664215" y="2252677"/>
            <a:ext cx="1592580" cy="307736"/>
          </a:xfrm>
          <a:prstGeom prst="rect">
            <a:avLst/>
          </a:prstGeom>
          <a:noFill/>
          <a:ln>
            <a:noFill/>
          </a:ln>
        </p:spPr>
        <p:txBody>
          <a:bodyPr spcFirstLastPara="1" wrap="square" lIns="91425" tIns="45700" rIns="91425" bIns="45700" anchor="t" anchorCtr="0">
            <a:spAutoFit/>
          </a:bodyPr>
          <a:lstStyle/>
          <a:p>
            <a:r>
              <a:rPr lang="en-US" sz="1400" dirty="0">
                <a:solidFill>
                  <a:schemeClr val="dk1"/>
                </a:solidFill>
                <a:latin typeface="Arial" panose="020B0604020202020204" pitchFamily="34" charset="0"/>
                <a:ea typeface="Calibri"/>
                <a:cs typeface="Arial" panose="020B0604020202020204" pitchFamily="34" charset="0"/>
                <a:sym typeface="Calibri"/>
              </a:rPr>
              <a:t>Observation </a:t>
            </a:r>
            <a:endParaRPr sz="1400" dirty="0">
              <a:latin typeface="Arial" panose="020B0604020202020204" pitchFamily="34" charset="0"/>
              <a:cs typeface="Arial" panose="020B0604020202020204" pitchFamily="34" charset="0"/>
            </a:endParaRPr>
          </a:p>
        </p:txBody>
      </p:sp>
      <p:sp>
        <p:nvSpPr>
          <p:cNvPr id="104" name="Google Shape;166;p5">
            <a:extLst>
              <a:ext uri="{FF2B5EF4-FFF2-40B4-BE49-F238E27FC236}">
                <a16:creationId xmlns:a16="http://schemas.microsoft.com/office/drawing/2014/main" id="{D2F0386F-44C6-762C-5A24-D90ED76E81CF}"/>
              </a:ext>
            </a:extLst>
          </p:cNvPr>
          <p:cNvSpPr txBox="1"/>
          <p:nvPr/>
        </p:nvSpPr>
        <p:spPr>
          <a:xfrm>
            <a:off x="6500971" y="1066599"/>
            <a:ext cx="993742" cy="307736"/>
          </a:xfrm>
          <a:prstGeom prst="rect">
            <a:avLst/>
          </a:prstGeom>
          <a:noFill/>
          <a:ln>
            <a:noFill/>
          </a:ln>
        </p:spPr>
        <p:txBody>
          <a:bodyPr spcFirstLastPara="1" wrap="square" lIns="91425" tIns="45700" rIns="91425" bIns="45700" anchor="t" anchorCtr="0">
            <a:spAutoFit/>
          </a:bodyPr>
          <a:lstStyle/>
          <a:p>
            <a:r>
              <a:rPr lang="en-US" sz="1400" b="1" i="1" dirty="0">
                <a:solidFill>
                  <a:schemeClr val="dk1"/>
                </a:solidFill>
                <a:latin typeface="Arial" panose="020B0604020202020204" pitchFamily="34" charset="0"/>
                <a:ea typeface="Calibri"/>
                <a:cs typeface="Arial" panose="020B0604020202020204" pitchFamily="34" charset="0"/>
                <a:sym typeface="Calibri"/>
              </a:rPr>
              <a:t>Agent</a:t>
            </a:r>
            <a:endParaRPr sz="1400" b="1" i="1" dirty="0">
              <a:solidFill>
                <a:schemeClr val="dk1"/>
              </a:solidFill>
              <a:latin typeface="Arial" panose="020B0604020202020204" pitchFamily="34" charset="0"/>
              <a:ea typeface="Calibri"/>
              <a:cs typeface="Arial" panose="020B0604020202020204" pitchFamily="34" charset="0"/>
              <a:sym typeface="Calibri"/>
            </a:endParaRPr>
          </a:p>
        </p:txBody>
      </p:sp>
      <p:sp>
        <p:nvSpPr>
          <p:cNvPr id="105" name="Google Shape;166;p5">
            <a:extLst>
              <a:ext uri="{FF2B5EF4-FFF2-40B4-BE49-F238E27FC236}">
                <a16:creationId xmlns:a16="http://schemas.microsoft.com/office/drawing/2014/main" id="{A2637B55-3971-A5CA-2BCC-1FC8C2300F2F}"/>
              </a:ext>
            </a:extLst>
          </p:cNvPr>
          <p:cNvSpPr txBox="1"/>
          <p:nvPr/>
        </p:nvSpPr>
        <p:spPr>
          <a:xfrm>
            <a:off x="6386244" y="2138116"/>
            <a:ext cx="1920808" cy="307736"/>
          </a:xfrm>
          <a:prstGeom prst="rect">
            <a:avLst/>
          </a:prstGeom>
          <a:noFill/>
          <a:ln>
            <a:noFill/>
          </a:ln>
        </p:spPr>
        <p:txBody>
          <a:bodyPr spcFirstLastPara="1" wrap="square" lIns="91425" tIns="45700" rIns="91425" bIns="45700" anchor="t" anchorCtr="0">
            <a:spAutoFit/>
          </a:bodyPr>
          <a:lstStyle/>
          <a:p>
            <a:r>
              <a:rPr lang="en-US" sz="1400" b="1" i="1" dirty="0">
                <a:solidFill>
                  <a:schemeClr val="dk1"/>
                </a:solidFill>
                <a:latin typeface="Arial" panose="020B0604020202020204" pitchFamily="34" charset="0"/>
                <a:ea typeface="Calibri"/>
                <a:cs typeface="Arial" panose="020B0604020202020204" pitchFamily="34" charset="0"/>
                <a:sym typeface="Calibri"/>
              </a:rPr>
              <a:t>Environment</a:t>
            </a:r>
            <a:endParaRPr sz="1400" b="1" i="1" dirty="0">
              <a:solidFill>
                <a:schemeClr val="dk1"/>
              </a:solidFill>
              <a:latin typeface="Arial" panose="020B0604020202020204" pitchFamily="34" charset="0"/>
              <a:ea typeface="Calibri"/>
              <a:cs typeface="Arial" panose="020B0604020202020204" pitchFamily="34" charset="0"/>
              <a:sym typeface="Calibri"/>
            </a:endParaRPr>
          </a:p>
        </p:txBody>
      </p:sp>
      <p:pic>
        <p:nvPicPr>
          <p:cNvPr id="108" name="Picture 107">
            <a:extLst>
              <a:ext uri="{FF2B5EF4-FFF2-40B4-BE49-F238E27FC236}">
                <a16:creationId xmlns:a16="http://schemas.microsoft.com/office/drawing/2014/main" id="{26EE005C-3A23-6743-28FE-66220E7FF1B9}"/>
              </a:ext>
            </a:extLst>
          </p:cNvPr>
          <p:cNvPicPr>
            <a:picLocks noChangeAspect="1"/>
          </p:cNvPicPr>
          <p:nvPr/>
        </p:nvPicPr>
        <p:blipFill>
          <a:blip r:embed="rId5"/>
          <a:stretch>
            <a:fillRect/>
          </a:stretch>
        </p:blipFill>
        <p:spPr>
          <a:xfrm>
            <a:off x="-1127750" y="5657418"/>
            <a:ext cx="6814658" cy="1927378"/>
          </a:xfrm>
          <a:prstGeom prst="rect">
            <a:avLst/>
          </a:prstGeom>
        </p:spPr>
      </p:pic>
      <p:graphicFrame>
        <p:nvGraphicFramePr>
          <p:cNvPr id="112" name="Table 110">
            <a:extLst>
              <a:ext uri="{FF2B5EF4-FFF2-40B4-BE49-F238E27FC236}">
                <a16:creationId xmlns:a16="http://schemas.microsoft.com/office/drawing/2014/main" id="{489EF477-923A-5CB1-C3AE-83E527109038}"/>
              </a:ext>
            </a:extLst>
          </p:cNvPr>
          <p:cNvGraphicFramePr>
            <a:graphicFrameLocks noGrp="1"/>
          </p:cNvGraphicFramePr>
          <p:nvPr>
            <p:extLst>
              <p:ext uri="{D42A27DB-BD31-4B8C-83A1-F6EECF244321}">
                <p14:modId xmlns:p14="http://schemas.microsoft.com/office/powerpoint/2010/main" val="2515310176"/>
              </p:ext>
            </p:extLst>
          </p:nvPr>
        </p:nvGraphicFramePr>
        <p:xfrm>
          <a:off x="4363656" y="3224765"/>
          <a:ext cx="4633669" cy="1520429"/>
        </p:xfrm>
        <a:graphic>
          <a:graphicData uri="http://schemas.openxmlformats.org/drawingml/2006/table">
            <a:tbl>
              <a:tblPr firstRow="1" bandRow="1">
                <a:tableStyleId>{5C22544A-7EE6-4342-B048-85BDC9FD1C3A}</a:tableStyleId>
              </a:tblPr>
              <a:tblGrid>
                <a:gridCol w="1033575">
                  <a:extLst>
                    <a:ext uri="{9D8B030D-6E8A-4147-A177-3AD203B41FA5}">
                      <a16:colId xmlns:a16="http://schemas.microsoft.com/office/drawing/2014/main" val="1588204325"/>
                    </a:ext>
                  </a:extLst>
                </a:gridCol>
                <a:gridCol w="1091641">
                  <a:extLst>
                    <a:ext uri="{9D8B030D-6E8A-4147-A177-3AD203B41FA5}">
                      <a16:colId xmlns:a16="http://schemas.microsoft.com/office/drawing/2014/main" val="2897727671"/>
                    </a:ext>
                  </a:extLst>
                </a:gridCol>
                <a:gridCol w="1226501">
                  <a:extLst>
                    <a:ext uri="{9D8B030D-6E8A-4147-A177-3AD203B41FA5}">
                      <a16:colId xmlns:a16="http://schemas.microsoft.com/office/drawing/2014/main" val="4057708568"/>
                    </a:ext>
                  </a:extLst>
                </a:gridCol>
                <a:gridCol w="1281952">
                  <a:extLst>
                    <a:ext uri="{9D8B030D-6E8A-4147-A177-3AD203B41FA5}">
                      <a16:colId xmlns:a16="http://schemas.microsoft.com/office/drawing/2014/main" val="2774614703"/>
                    </a:ext>
                  </a:extLst>
                </a:gridCol>
              </a:tblGrid>
              <a:tr h="447185">
                <a:tc>
                  <a:txBody>
                    <a:bodyPr/>
                    <a:lstStyle/>
                    <a:p>
                      <a:r>
                        <a:rPr lang="en-US" sz="1100" dirty="0">
                          <a:latin typeface="Arial" panose="020B0604020202020204" pitchFamily="34" charset="0"/>
                          <a:cs typeface="Arial" panose="020B0604020202020204" pitchFamily="34" charset="0"/>
                        </a:rPr>
                        <a:t>Attacks</a:t>
                      </a:r>
                    </a:p>
                  </a:txBody>
                  <a:tcPr/>
                </a:tc>
                <a:tc>
                  <a:txBody>
                    <a:bodyPr/>
                    <a:lstStyle/>
                    <a:p>
                      <a:r>
                        <a:rPr lang="en-US" sz="1100" dirty="0">
                          <a:latin typeface="Arial" panose="020B0604020202020204" pitchFamily="34" charset="0"/>
                          <a:cs typeface="Arial" panose="020B0604020202020204" pitchFamily="34" charset="0"/>
                        </a:rPr>
                        <a:t>Attacker action</a:t>
                      </a:r>
                    </a:p>
                  </a:txBody>
                  <a:tcPr/>
                </a:tc>
                <a:tc>
                  <a:txBody>
                    <a:bodyPr/>
                    <a:lstStyle/>
                    <a:p>
                      <a:r>
                        <a:rPr lang="en-US" sz="1100" dirty="0">
                          <a:latin typeface="Arial" panose="020B0604020202020204" pitchFamily="34" charset="0"/>
                          <a:cs typeface="Arial" panose="020B0604020202020204" pitchFamily="34" charset="0"/>
                        </a:rPr>
                        <a:t>Victim </a:t>
                      </a:r>
                    </a:p>
                    <a:p>
                      <a:r>
                        <a:rPr lang="en-US" sz="1100" dirty="0">
                          <a:latin typeface="Arial" panose="020B0604020202020204" pitchFamily="34" charset="0"/>
                          <a:cs typeface="Arial" panose="020B0604020202020204" pitchFamily="34" charset="0"/>
                        </a:rPr>
                        <a:t>action</a:t>
                      </a:r>
                    </a:p>
                  </a:txBody>
                  <a:tcPr/>
                </a:tc>
                <a:tc>
                  <a:txBody>
                    <a:bodyPr/>
                    <a:lstStyle/>
                    <a:p>
                      <a:r>
                        <a:rPr lang="en-US" sz="1100" dirty="0">
                          <a:latin typeface="Arial" panose="020B0604020202020204" pitchFamily="34" charset="0"/>
                          <a:cs typeface="Arial" panose="020B0604020202020204" pitchFamily="34" charset="0"/>
                        </a:rPr>
                        <a:t>Observations</a:t>
                      </a:r>
                    </a:p>
                  </a:txBody>
                  <a:tcPr/>
                </a:tc>
                <a:extLst>
                  <a:ext uri="{0D108BD9-81ED-4DB2-BD59-A6C34878D82A}">
                    <a16:rowId xmlns:a16="http://schemas.microsoft.com/office/drawing/2014/main" val="3299299421"/>
                  </a:ext>
                </a:extLst>
              </a:tr>
              <a:tr h="268311">
                <a:tc>
                  <a:txBody>
                    <a:bodyPr/>
                    <a:lstStyle/>
                    <a:p>
                      <a:r>
                        <a:rPr lang="en-US" sz="1100" dirty="0" err="1">
                          <a:latin typeface="Arial" panose="020B0604020202020204" pitchFamily="34" charset="0"/>
                          <a:cs typeface="Arial" panose="020B0604020202020204" pitchFamily="34" charset="0"/>
                        </a:rPr>
                        <a:t>prime+probe</a:t>
                      </a:r>
                      <a:endParaRPr lang="en-US" sz="1100" dirty="0">
                        <a:latin typeface="Arial" panose="020B0604020202020204" pitchFamily="34" charset="0"/>
                        <a:cs typeface="Arial" panose="020B0604020202020204" pitchFamily="34" charset="0"/>
                      </a:endParaRPr>
                    </a:p>
                  </a:txBody>
                  <a:tcPr/>
                </a:tc>
                <a:tc>
                  <a:txBody>
                    <a:bodyPr/>
                    <a:lstStyle/>
                    <a:p>
                      <a:r>
                        <a:rPr lang="en-US" sz="1100" dirty="0">
                          <a:latin typeface="Arial" panose="020B0604020202020204" pitchFamily="34" charset="0"/>
                          <a:cs typeface="Arial" panose="020B0604020202020204" pitchFamily="34" charset="0"/>
                        </a:rPr>
                        <a:t>access </a:t>
                      </a:r>
                      <a:r>
                        <a:rPr lang="en-US" sz="1100" dirty="0" err="1">
                          <a:latin typeface="Arial" panose="020B0604020202020204" pitchFamily="34" charset="0"/>
                          <a:cs typeface="Arial" panose="020B0604020202020204" pitchFamily="34" charset="0"/>
                        </a:rPr>
                        <a:t>addrs</a:t>
                      </a:r>
                      <a:endParaRPr lang="en-US" sz="1100" dirty="0">
                        <a:latin typeface="Arial" panose="020B0604020202020204" pitchFamily="34" charset="0"/>
                        <a:cs typeface="Arial" panose="020B0604020202020204" pitchFamily="34" charset="0"/>
                      </a:endParaRPr>
                    </a:p>
                  </a:txBody>
                  <a:tcPr/>
                </a:tc>
                <a:tc>
                  <a:txBody>
                    <a:bodyPr/>
                    <a:lstStyle/>
                    <a:p>
                      <a:r>
                        <a:rPr lang="en-US" sz="1100" dirty="0">
                          <a:latin typeface="Arial" panose="020B0604020202020204" pitchFamily="34" charset="0"/>
                          <a:cs typeface="Arial" panose="020B0604020202020204" pitchFamily="34" charset="0"/>
                        </a:rPr>
                        <a:t>access an </a:t>
                      </a:r>
                      <a:r>
                        <a:rPr lang="en-US" sz="1100" dirty="0" err="1">
                          <a:latin typeface="Arial" panose="020B0604020202020204" pitchFamily="34" charset="0"/>
                          <a:cs typeface="Arial" panose="020B0604020202020204" pitchFamily="34" charset="0"/>
                        </a:rPr>
                        <a:t>addr</a:t>
                      </a:r>
                      <a:endParaRPr lang="en-US" sz="1100" dirty="0">
                        <a:latin typeface="Arial" panose="020B0604020202020204" pitchFamily="34" charset="0"/>
                        <a:cs typeface="Arial" panose="020B0604020202020204" pitchFamily="34" charset="0"/>
                      </a:endParaRPr>
                    </a:p>
                  </a:txBody>
                  <a:tcPr/>
                </a:tc>
                <a:tc>
                  <a:txBody>
                    <a:bodyPr/>
                    <a:lstStyle/>
                    <a:p>
                      <a:r>
                        <a:rPr lang="en-US" sz="1100" dirty="0">
                          <a:latin typeface="Arial" panose="020B0604020202020204" pitchFamily="34" charset="0"/>
                          <a:cs typeface="Arial" panose="020B0604020202020204" pitchFamily="34" charset="0"/>
                        </a:rPr>
                        <a:t>attacker’s latency</a:t>
                      </a:r>
                    </a:p>
                  </a:txBody>
                  <a:tcPr/>
                </a:tc>
                <a:extLst>
                  <a:ext uri="{0D108BD9-81ED-4DB2-BD59-A6C34878D82A}">
                    <a16:rowId xmlns:a16="http://schemas.microsoft.com/office/drawing/2014/main" val="1619142189"/>
                  </a:ext>
                </a:extLst>
              </a:tr>
              <a:tr h="268311">
                <a:tc>
                  <a:txBody>
                    <a:bodyPr/>
                    <a:lstStyle/>
                    <a:p>
                      <a:r>
                        <a:rPr lang="en-US" sz="1100" dirty="0" err="1">
                          <a:latin typeface="Arial" panose="020B0604020202020204" pitchFamily="34" charset="0"/>
                          <a:cs typeface="Arial" panose="020B0604020202020204" pitchFamily="34" charset="0"/>
                        </a:rPr>
                        <a:t>flush+reload</a:t>
                      </a:r>
                      <a:endParaRPr lang="en-US" sz="1100" dirty="0">
                        <a:latin typeface="Arial" panose="020B0604020202020204" pitchFamily="34" charset="0"/>
                        <a:cs typeface="Arial" panose="020B0604020202020204" pitchFamily="34" charset="0"/>
                      </a:endParaRPr>
                    </a:p>
                  </a:txBody>
                  <a:tcPr/>
                </a:tc>
                <a:tc>
                  <a:txBody>
                    <a:bodyPr/>
                    <a:lstStyle/>
                    <a:p>
                      <a:r>
                        <a:rPr lang="en-US" sz="1100" dirty="0">
                          <a:latin typeface="Arial" panose="020B0604020202020204" pitchFamily="34" charset="0"/>
                          <a:cs typeface="Arial" panose="020B0604020202020204" pitchFamily="34" charset="0"/>
                        </a:rPr>
                        <a:t>flush </a:t>
                      </a:r>
                      <a:r>
                        <a:rPr lang="en-US" sz="1100" dirty="0" err="1">
                          <a:latin typeface="Arial" panose="020B0604020202020204" pitchFamily="34" charset="0"/>
                          <a:cs typeface="Arial" panose="020B0604020202020204" pitchFamily="34" charset="0"/>
                        </a:rPr>
                        <a:t>addrs</a:t>
                      </a:r>
                      <a:endParaRPr lang="en-US" sz="1100" dirty="0">
                        <a:latin typeface="Arial" panose="020B0604020202020204" pitchFamily="34" charset="0"/>
                        <a:cs typeface="Arial" panose="020B0604020202020204" pitchFamily="34" charset="0"/>
                      </a:endParaRPr>
                    </a:p>
                  </a:txBody>
                  <a:tcPr/>
                </a:tc>
                <a:tc>
                  <a:txBody>
                    <a:bodyPr/>
                    <a:lstStyle/>
                    <a:p>
                      <a:r>
                        <a:rPr lang="en-US" sz="1100" dirty="0">
                          <a:latin typeface="Arial" panose="020B0604020202020204" pitchFamily="34" charset="0"/>
                          <a:cs typeface="Arial" panose="020B0604020202020204" pitchFamily="34" charset="0"/>
                        </a:rPr>
                        <a:t>access an </a:t>
                      </a:r>
                      <a:r>
                        <a:rPr lang="en-US" sz="1100" dirty="0" err="1">
                          <a:latin typeface="Arial" panose="020B0604020202020204" pitchFamily="34" charset="0"/>
                          <a:cs typeface="Arial" panose="020B0604020202020204" pitchFamily="34" charset="0"/>
                        </a:rPr>
                        <a:t>addr</a:t>
                      </a:r>
                      <a:endParaRPr lang="en-US" sz="1100" dirty="0">
                        <a:latin typeface="Arial" panose="020B0604020202020204" pitchFamily="34" charset="0"/>
                        <a:cs typeface="Arial" panose="020B0604020202020204" pitchFamily="34" charset="0"/>
                      </a:endParaRPr>
                    </a:p>
                  </a:txBody>
                  <a:tcPr/>
                </a:tc>
                <a:tc>
                  <a:txBody>
                    <a:bodyPr/>
                    <a:lstStyle/>
                    <a:p>
                      <a:r>
                        <a:rPr lang="en-US" sz="1100" dirty="0">
                          <a:latin typeface="Arial" panose="020B0604020202020204" pitchFamily="34" charset="0"/>
                          <a:cs typeface="Arial" panose="020B0604020202020204" pitchFamily="34" charset="0"/>
                        </a:rPr>
                        <a:t>attacker’s latency</a:t>
                      </a:r>
                    </a:p>
                  </a:txBody>
                  <a:tcPr/>
                </a:tc>
                <a:extLst>
                  <a:ext uri="{0D108BD9-81ED-4DB2-BD59-A6C34878D82A}">
                    <a16:rowId xmlns:a16="http://schemas.microsoft.com/office/drawing/2014/main" val="167518176"/>
                  </a:ext>
                </a:extLst>
              </a:tr>
              <a:tr h="268311">
                <a:tc>
                  <a:txBody>
                    <a:bodyPr/>
                    <a:lstStyle/>
                    <a:p>
                      <a:r>
                        <a:rPr lang="en-US" sz="1100" dirty="0" err="1">
                          <a:latin typeface="Arial" panose="020B0604020202020204" pitchFamily="34" charset="0"/>
                          <a:cs typeface="Arial" panose="020B0604020202020204" pitchFamily="34" charset="0"/>
                        </a:rPr>
                        <a:t>evict+reload</a:t>
                      </a:r>
                      <a:endParaRPr lang="en-US" sz="1100" dirty="0">
                        <a:latin typeface="Arial" panose="020B0604020202020204" pitchFamily="34" charset="0"/>
                        <a:cs typeface="Arial" panose="020B0604020202020204" pitchFamily="34" charset="0"/>
                      </a:endParaRPr>
                    </a:p>
                  </a:txBody>
                  <a:tcPr/>
                </a:tc>
                <a:tc>
                  <a:txBody>
                    <a:bodyPr/>
                    <a:lstStyle/>
                    <a:p>
                      <a:r>
                        <a:rPr lang="en-US" sz="1100" dirty="0">
                          <a:latin typeface="Arial" panose="020B0604020202020204" pitchFamily="34" charset="0"/>
                          <a:cs typeface="Arial" panose="020B0604020202020204" pitchFamily="34" charset="0"/>
                        </a:rPr>
                        <a:t>access </a:t>
                      </a:r>
                      <a:r>
                        <a:rPr lang="en-US" sz="1100" dirty="0" err="1">
                          <a:latin typeface="Arial" panose="020B0604020202020204" pitchFamily="34" charset="0"/>
                          <a:cs typeface="Arial" panose="020B0604020202020204" pitchFamily="34" charset="0"/>
                        </a:rPr>
                        <a:t>addrs</a:t>
                      </a:r>
                      <a:endParaRPr lang="en-US" sz="1100" dirty="0">
                        <a:latin typeface="Arial" panose="020B0604020202020204" pitchFamily="34" charset="0"/>
                        <a:cs typeface="Arial" panose="020B0604020202020204" pitchFamily="34" charset="0"/>
                      </a:endParaRPr>
                    </a:p>
                  </a:txBody>
                  <a:tcPr/>
                </a:tc>
                <a:tc>
                  <a:txBody>
                    <a:bodyPr/>
                    <a:lstStyle/>
                    <a:p>
                      <a:r>
                        <a:rPr lang="en-US" sz="1100" dirty="0">
                          <a:latin typeface="Arial" panose="020B0604020202020204" pitchFamily="34" charset="0"/>
                          <a:cs typeface="Arial" panose="020B0604020202020204" pitchFamily="34" charset="0"/>
                        </a:rPr>
                        <a:t>access an </a:t>
                      </a:r>
                      <a:r>
                        <a:rPr lang="en-US" sz="1100" dirty="0" err="1">
                          <a:latin typeface="Arial" panose="020B0604020202020204" pitchFamily="34" charset="0"/>
                          <a:cs typeface="Arial" panose="020B0604020202020204" pitchFamily="34" charset="0"/>
                        </a:rPr>
                        <a:t>addr</a:t>
                      </a:r>
                      <a:endParaRPr lang="en-US" sz="1100" dirty="0">
                        <a:latin typeface="Arial" panose="020B0604020202020204" pitchFamily="34" charset="0"/>
                        <a:cs typeface="Arial" panose="020B0604020202020204" pitchFamily="34" charset="0"/>
                      </a:endParaRPr>
                    </a:p>
                  </a:txBody>
                  <a:tcPr/>
                </a:tc>
                <a:tc>
                  <a:txBody>
                    <a:bodyPr/>
                    <a:lstStyle/>
                    <a:p>
                      <a:r>
                        <a:rPr lang="en-US" sz="1100" dirty="0">
                          <a:latin typeface="Arial" panose="020B0604020202020204" pitchFamily="34" charset="0"/>
                          <a:cs typeface="Arial" panose="020B0604020202020204" pitchFamily="34" charset="0"/>
                        </a:rPr>
                        <a:t>attacker’s latency</a:t>
                      </a:r>
                    </a:p>
                  </a:txBody>
                  <a:tcPr/>
                </a:tc>
                <a:extLst>
                  <a:ext uri="{0D108BD9-81ED-4DB2-BD59-A6C34878D82A}">
                    <a16:rowId xmlns:a16="http://schemas.microsoft.com/office/drawing/2014/main" val="2041437804"/>
                  </a:ext>
                </a:extLst>
              </a:tr>
              <a:tr h="268311">
                <a:tc>
                  <a:txBody>
                    <a:bodyPr/>
                    <a:lstStyle/>
                    <a:p>
                      <a:r>
                        <a:rPr lang="en-US" sz="1100" dirty="0" err="1">
                          <a:latin typeface="Arial" panose="020B0604020202020204" pitchFamily="34" charset="0"/>
                          <a:cs typeface="Arial" panose="020B0604020202020204" pitchFamily="34" charset="0"/>
                        </a:rPr>
                        <a:t>evict+time</a:t>
                      </a:r>
                      <a:endParaRPr lang="en-US" sz="1100" dirty="0">
                        <a:latin typeface="Arial" panose="020B0604020202020204" pitchFamily="34" charset="0"/>
                        <a:cs typeface="Arial" panose="020B0604020202020204" pitchFamily="34" charset="0"/>
                      </a:endParaRPr>
                    </a:p>
                  </a:txBody>
                  <a:tcPr/>
                </a:tc>
                <a:tc>
                  <a:txBody>
                    <a:bodyPr/>
                    <a:lstStyle/>
                    <a:p>
                      <a:r>
                        <a:rPr lang="en-US" sz="1100" dirty="0">
                          <a:latin typeface="Arial" panose="020B0604020202020204" pitchFamily="34" charset="0"/>
                          <a:cs typeface="Arial" panose="020B0604020202020204" pitchFamily="34" charset="0"/>
                        </a:rPr>
                        <a:t>access </a:t>
                      </a:r>
                      <a:r>
                        <a:rPr lang="en-US" sz="1100" dirty="0" err="1">
                          <a:latin typeface="Arial" panose="020B0604020202020204" pitchFamily="34" charset="0"/>
                          <a:cs typeface="Arial" panose="020B0604020202020204" pitchFamily="34" charset="0"/>
                        </a:rPr>
                        <a:t>addrs</a:t>
                      </a:r>
                      <a:endParaRPr lang="en-US" sz="1100" dirty="0">
                        <a:latin typeface="Arial" panose="020B0604020202020204" pitchFamily="34" charset="0"/>
                        <a:cs typeface="Arial" panose="020B0604020202020204" pitchFamily="34" charset="0"/>
                      </a:endParaRPr>
                    </a:p>
                  </a:txBody>
                  <a:tcPr/>
                </a:tc>
                <a:tc>
                  <a:txBody>
                    <a:bodyPr/>
                    <a:lstStyle/>
                    <a:p>
                      <a:r>
                        <a:rPr lang="en-US" sz="1100" dirty="0">
                          <a:latin typeface="Arial" panose="020B0604020202020204" pitchFamily="34" charset="0"/>
                          <a:cs typeface="Arial" panose="020B0604020202020204" pitchFamily="34" charset="0"/>
                        </a:rPr>
                        <a:t>access </a:t>
                      </a:r>
                      <a:r>
                        <a:rPr lang="en-US" sz="1100" dirty="0" err="1">
                          <a:latin typeface="Arial" panose="020B0604020202020204" pitchFamily="34" charset="0"/>
                          <a:cs typeface="Arial" panose="020B0604020202020204" pitchFamily="34" charset="0"/>
                        </a:rPr>
                        <a:t>addrs</a:t>
                      </a:r>
                      <a:endParaRPr lang="en-US" sz="1100" dirty="0">
                        <a:latin typeface="Arial" panose="020B0604020202020204" pitchFamily="34" charset="0"/>
                        <a:cs typeface="Arial" panose="020B0604020202020204" pitchFamily="34" charset="0"/>
                      </a:endParaRPr>
                    </a:p>
                  </a:txBody>
                  <a:tcPr/>
                </a:tc>
                <a:tc>
                  <a:txBody>
                    <a:bodyPr/>
                    <a:lstStyle/>
                    <a:p>
                      <a:r>
                        <a:rPr lang="en-US" sz="1100" dirty="0">
                          <a:latin typeface="Arial" panose="020B0604020202020204" pitchFamily="34" charset="0"/>
                          <a:cs typeface="Arial" panose="020B0604020202020204" pitchFamily="34" charset="0"/>
                        </a:rPr>
                        <a:t>victim’s latency</a:t>
                      </a:r>
                    </a:p>
                  </a:txBody>
                  <a:tcPr/>
                </a:tc>
                <a:extLst>
                  <a:ext uri="{0D108BD9-81ED-4DB2-BD59-A6C34878D82A}">
                    <a16:rowId xmlns:a16="http://schemas.microsoft.com/office/drawing/2014/main" val="1198809621"/>
                  </a:ext>
                </a:extLst>
              </a:tr>
            </a:tbl>
          </a:graphicData>
        </a:graphic>
      </p:graphicFrame>
      <p:sp>
        <p:nvSpPr>
          <p:cNvPr id="113" name="TextBox 112">
            <a:extLst>
              <a:ext uri="{FF2B5EF4-FFF2-40B4-BE49-F238E27FC236}">
                <a16:creationId xmlns:a16="http://schemas.microsoft.com/office/drawing/2014/main" id="{75BC0B40-57BE-ABC0-9D77-20A19942E978}"/>
              </a:ext>
            </a:extLst>
          </p:cNvPr>
          <p:cNvSpPr txBox="1"/>
          <p:nvPr/>
        </p:nvSpPr>
        <p:spPr>
          <a:xfrm>
            <a:off x="4456259" y="2862617"/>
            <a:ext cx="440198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Summary of actions of existing attacks </a:t>
            </a:r>
          </a:p>
        </p:txBody>
      </p:sp>
    </p:spTree>
    <p:custDataLst>
      <p:tags r:id="rId1"/>
    </p:custDataLst>
    <p:extLst>
      <p:ext uri="{BB962C8B-B14F-4D97-AF65-F5344CB8AC3E}">
        <p14:creationId xmlns:p14="http://schemas.microsoft.com/office/powerpoint/2010/main" val="14504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1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1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0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
                                            <p:txEl>
                                              <p:pRg st="8" end="8"/>
                                            </p:txEl>
                                          </p:spTgt>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95" grpId="0"/>
      <p:bldP spid="99" grpId="0"/>
      <p:bldP spid="103" grpId="0"/>
      <p:bldP spid="104" grpId="0"/>
      <p:bldP spid="105" grpId="0"/>
      <p:bldP spid="113" grpId="0"/>
    </p:bldLst>
  </p:timing>
  <p:extLst>
    <p:ext uri="{6950BFC3-D8DA-4A85-94F7-54DA5524770B}">
      <p188:commentRel xmlns:p188="http://schemas.microsoft.com/office/powerpoint/2018/8/main" r:id="rId4"/>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229F3B-D2CD-8BF4-08E4-8E54EE4074D1}"/>
              </a:ext>
            </a:extLst>
          </p:cNvPr>
          <p:cNvSpPr>
            <a:spLocks noGrp="1"/>
          </p:cNvSpPr>
          <p:nvPr>
            <p:ph type="body" sz="quarter" idx="13"/>
          </p:nvPr>
        </p:nvSpPr>
        <p:spPr>
          <a:xfrm>
            <a:off x="285753" y="1085851"/>
            <a:ext cx="4242969" cy="4539445"/>
          </a:xfrm>
        </p:spPr>
        <p:txBody>
          <a:bodyPr vert="horz" lIns="91440" tIns="45720" rIns="91440" bIns="45720" rtlCol="0" anchor="t">
            <a:normAutofit/>
          </a:bodyPr>
          <a:lstStyle/>
          <a:p>
            <a:r>
              <a:rPr lang="en-US" dirty="0"/>
              <a:t>Reward</a:t>
            </a:r>
          </a:p>
          <a:p>
            <a:pPr lvl="1"/>
            <a:r>
              <a:rPr lang="en-US" dirty="0"/>
              <a:t>guess correct: positive reward</a:t>
            </a:r>
          </a:p>
          <a:p>
            <a:pPr lvl="1"/>
            <a:r>
              <a:rPr lang="en-US" dirty="0"/>
              <a:t>guess wrong: negative reward</a:t>
            </a:r>
          </a:p>
          <a:p>
            <a:pPr lvl="1"/>
            <a:r>
              <a:rPr lang="en-US" dirty="0"/>
              <a:t>each step: small negative reward</a:t>
            </a:r>
          </a:p>
          <a:p>
            <a:r>
              <a:rPr lang="en-US" dirty="0"/>
              <a:t>Maximizing long-term reward</a:t>
            </a:r>
          </a:p>
          <a:p>
            <a:pPr lvl="1"/>
            <a:r>
              <a:rPr lang="en-US" dirty="0"/>
              <a:t>more correct guesses</a:t>
            </a:r>
          </a:p>
          <a:p>
            <a:pPr lvl="1"/>
            <a:r>
              <a:rPr lang="en-US" dirty="0"/>
              <a:t>fewer wrong guesses</a:t>
            </a:r>
          </a:p>
          <a:p>
            <a:pPr lvl="1"/>
            <a:r>
              <a:rPr lang="en-US" dirty="0"/>
              <a:t>fewer number of steps</a:t>
            </a:r>
          </a:p>
        </p:txBody>
      </p:sp>
      <p:sp>
        <p:nvSpPr>
          <p:cNvPr id="3" name="Title 2">
            <a:extLst>
              <a:ext uri="{FF2B5EF4-FFF2-40B4-BE49-F238E27FC236}">
                <a16:creationId xmlns:a16="http://schemas.microsoft.com/office/drawing/2014/main" id="{71028648-19AC-A7E7-F964-A06231575583}"/>
              </a:ext>
            </a:extLst>
          </p:cNvPr>
          <p:cNvSpPr>
            <a:spLocks noGrp="1"/>
          </p:cNvSpPr>
          <p:nvPr>
            <p:ph type="title"/>
          </p:nvPr>
        </p:nvSpPr>
        <p:spPr/>
        <p:txBody>
          <a:bodyPr>
            <a:normAutofit fontScale="90000"/>
          </a:bodyPr>
          <a:lstStyle/>
          <a:p>
            <a:r>
              <a:rPr lang="en-US" dirty="0"/>
              <a:t>Cache-Timing Attack as a Game </a:t>
            </a:r>
          </a:p>
        </p:txBody>
      </p:sp>
      <p:sp>
        <p:nvSpPr>
          <p:cNvPr id="90" name="Google Shape;157;p5">
            <a:extLst>
              <a:ext uri="{FF2B5EF4-FFF2-40B4-BE49-F238E27FC236}">
                <a16:creationId xmlns:a16="http://schemas.microsoft.com/office/drawing/2014/main" id="{CED54B42-A748-D101-ABB1-3FB8A3083E15}"/>
              </a:ext>
            </a:extLst>
          </p:cNvPr>
          <p:cNvSpPr/>
          <p:nvPr/>
        </p:nvSpPr>
        <p:spPr>
          <a:xfrm>
            <a:off x="6127347" y="1618536"/>
            <a:ext cx="1796205" cy="850578"/>
          </a:xfrm>
          <a:prstGeom prst="roundRect">
            <a:avLst>
              <a:gd name="adj" fmla="val 16667"/>
            </a:avLst>
          </a:prstGeom>
          <a:solidFill>
            <a:schemeClr val="lt1"/>
          </a:solidFill>
          <a:ln w="28575" cap="flat" cmpd="sng">
            <a:solidFill>
              <a:schemeClr val="tx1"/>
            </a:solidFill>
            <a:prstDash val="solid"/>
            <a:miter lim="800000"/>
            <a:headEnd type="none" w="sm" len="sm"/>
            <a:tailEnd type="none" w="sm" len="sm"/>
          </a:ln>
        </p:spPr>
        <p:txBody>
          <a:bodyPr spcFirstLastPara="1" wrap="square" lIns="91425" tIns="45700" rIns="91425" bIns="45700" anchor="t" anchorCtr="0">
            <a:noAutofit/>
          </a:bodyPr>
          <a:lstStyle/>
          <a:p>
            <a:pPr algn="ctr"/>
            <a:endParaRPr sz="1400" b="1" i="1" dirty="0">
              <a:latin typeface="Arial" panose="020B0604020202020204" pitchFamily="34" charset="0"/>
              <a:cs typeface="Arial" panose="020B0604020202020204" pitchFamily="34" charset="0"/>
            </a:endParaRPr>
          </a:p>
        </p:txBody>
      </p:sp>
      <p:sp>
        <p:nvSpPr>
          <p:cNvPr id="91" name="Google Shape;158;p5">
            <a:extLst>
              <a:ext uri="{FF2B5EF4-FFF2-40B4-BE49-F238E27FC236}">
                <a16:creationId xmlns:a16="http://schemas.microsoft.com/office/drawing/2014/main" id="{FE7E6C9F-1A63-6517-11C5-495D99CBE47C}"/>
              </a:ext>
            </a:extLst>
          </p:cNvPr>
          <p:cNvSpPr/>
          <p:nvPr/>
        </p:nvSpPr>
        <p:spPr>
          <a:xfrm>
            <a:off x="6396972" y="980988"/>
            <a:ext cx="1142362" cy="543338"/>
          </a:xfrm>
          <a:prstGeom prst="roundRect">
            <a:avLst>
              <a:gd name="adj" fmla="val 16667"/>
            </a:avLst>
          </a:prstGeom>
          <a:solidFill>
            <a:schemeClr val="lt1"/>
          </a:solidFill>
          <a:ln w="28575"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400" b="1" i="1" dirty="0">
              <a:solidFill>
                <a:schemeClr val="dk1"/>
              </a:solidFill>
              <a:latin typeface="Arial" panose="020B0604020202020204" pitchFamily="34" charset="0"/>
              <a:ea typeface="Calibri"/>
              <a:cs typeface="Arial" panose="020B0604020202020204" pitchFamily="34" charset="0"/>
              <a:sym typeface="Calibri"/>
            </a:endParaRPr>
          </a:p>
        </p:txBody>
      </p:sp>
      <p:cxnSp>
        <p:nvCxnSpPr>
          <p:cNvPr id="92" name="Google Shape;159;p5">
            <a:extLst>
              <a:ext uri="{FF2B5EF4-FFF2-40B4-BE49-F238E27FC236}">
                <a16:creationId xmlns:a16="http://schemas.microsoft.com/office/drawing/2014/main" id="{E5A5098C-3366-E9FA-F3CB-500EBEA8035C}"/>
              </a:ext>
            </a:extLst>
          </p:cNvPr>
          <p:cNvCxnSpPr>
            <a:cxnSpLocks/>
            <a:stCxn id="91" idx="3"/>
          </p:cNvCxnSpPr>
          <p:nvPr/>
        </p:nvCxnSpPr>
        <p:spPr>
          <a:xfrm>
            <a:off x="7539334" y="1252657"/>
            <a:ext cx="974647" cy="0"/>
          </a:xfrm>
          <a:prstGeom prst="straightConnector1">
            <a:avLst/>
          </a:prstGeom>
          <a:noFill/>
          <a:ln w="28575" cap="flat" cmpd="sng">
            <a:solidFill>
              <a:schemeClr val="dk1"/>
            </a:solidFill>
            <a:prstDash val="solid"/>
            <a:miter lim="800000"/>
            <a:headEnd type="none" w="sm" len="sm"/>
            <a:tailEnd type="none" w="sm" len="sm"/>
          </a:ln>
        </p:spPr>
      </p:cxnSp>
      <p:cxnSp>
        <p:nvCxnSpPr>
          <p:cNvPr id="93" name="Google Shape;160;p5">
            <a:extLst>
              <a:ext uri="{FF2B5EF4-FFF2-40B4-BE49-F238E27FC236}">
                <a16:creationId xmlns:a16="http://schemas.microsoft.com/office/drawing/2014/main" id="{87DB29B9-3F4D-BD0E-8B28-6C1BE3A03E80}"/>
              </a:ext>
            </a:extLst>
          </p:cNvPr>
          <p:cNvCxnSpPr>
            <a:cxnSpLocks/>
          </p:cNvCxnSpPr>
          <p:nvPr/>
        </p:nvCxnSpPr>
        <p:spPr>
          <a:xfrm>
            <a:off x="7923552" y="2060624"/>
            <a:ext cx="590429" cy="0"/>
          </a:xfrm>
          <a:prstGeom prst="straightConnector1">
            <a:avLst/>
          </a:prstGeom>
          <a:noFill/>
          <a:ln w="28575" cap="flat" cmpd="sng">
            <a:solidFill>
              <a:schemeClr val="dk1"/>
            </a:solidFill>
            <a:prstDash val="solid"/>
            <a:miter lim="800000"/>
            <a:headEnd type="arrow" w="lg" len="lg"/>
            <a:tailEnd type="none" w="lg" len="lg"/>
          </a:ln>
        </p:spPr>
      </p:cxnSp>
      <p:cxnSp>
        <p:nvCxnSpPr>
          <p:cNvPr id="94" name="Google Shape;161;p5">
            <a:extLst>
              <a:ext uri="{FF2B5EF4-FFF2-40B4-BE49-F238E27FC236}">
                <a16:creationId xmlns:a16="http://schemas.microsoft.com/office/drawing/2014/main" id="{D1CDE4DB-4DC2-69C9-39B2-17629485563B}"/>
              </a:ext>
            </a:extLst>
          </p:cNvPr>
          <p:cNvCxnSpPr>
            <a:cxnSpLocks/>
          </p:cNvCxnSpPr>
          <p:nvPr/>
        </p:nvCxnSpPr>
        <p:spPr>
          <a:xfrm flipV="1">
            <a:off x="8513981" y="1242746"/>
            <a:ext cx="262" cy="836554"/>
          </a:xfrm>
          <a:prstGeom prst="straightConnector1">
            <a:avLst/>
          </a:prstGeom>
          <a:noFill/>
          <a:ln w="28575" cap="flat" cmpd="sng">
            <a:solidFill>
              <a:schemeClr val="dk1"/>
            </a:solidFill>
            <a:prstDash val="solid"/>
            <a:miter lim="800000"/>
            <a:headEnd type="none" w="sm" len="sm"/>
            <a:tailEnd type="none" w="sm" len="sm"/>
          </a:ln>
        </p:spPr>
      </p:cxnSp>
      <p:sp>
        <p:nvSpPr>
          <p:cNvPr id="95" name="Google Shape;162;p5">
            <a:extLst>
              <a:ext uri="{FF2B5EF4-FFF2-40B4-BE49-F238E27FC236}">
                <a16:creationId xmlns:a16="http://schemas.microsoft.com/office/drawing/2014/main" id="{C48BD167-93BD-7AB4-6CE5-AEC56ABD5B9A}"/>
              </a:ext>
            </a:extLst>
          </p:cNvPr>
          <p:cNvSpPr txBox="1"/>
          <p:nvPr/>
        </p:nvSpPr>
        <p:spPr>
          <a:xfrm>
            <a:off x="7580119" y="668382"/>
            <a:ext cx="993742" cy="307736"/>
          </a:xfrm>
          <a:prstGeom prst="rect">
            <a:avLst/>
          </a:prstGeom>
          <a:noFill/>
          <a:ln>
            <a:noFill/>
          </a:ln>
        </p:spPr>
        <p:txBody>
          <a:bodyPr spcFirstLastPara="1" wrap="square" lIns="91425" tIns="45700" rIns="91425" bIns="45700" anchor="t" anchorCtr="0">
            <a:spAutoFit/>
          </a:bodyPr>
          <a:lstStyle/>
          <a:p>
            <a:r>
              <a:rPr lang="en-US" sz="1400" dirty="0">
                <a:solidFill>
                  <a:schemeClr val="dk1"/>
                </a:solidFill>
                <a:latin typeface="Arial" panose="020B0604020202020204" pitchFamily="34" charset="0"/>
                <a:ea typeface="Calibri"/>
                <a:cs typeface="Arial" panose="020B0604020202020204" pitchFamily="34" charset="0"/>
                <a:sym typeface="Calibri"/>
              </a:rPr>
              <a:t>Action</a:t>
            </a:r>
            <a:endParaRPr sz="1400" i="1" dirty="0">
              <a:solidFill>
                <a:schemeClr val="dk1"/>
              </a:solidFill>
              <a:latin typeface="Arial" panose="020B0604020202020204" pitchFamily="34" charset="0"/>
              <a:ea typeface="Calibri"/>
              <a:cs typeface="Arial" panose="020B0604020202020204" pitchFamily="34" charset="0"/>
              <a:sym typeface="Calibri"/>
            </a:endParaRPr>
          </a:p>
        </p:txBody>
      </p:sp>
      <p:cxnSp>
        <p:nvCxnSpPr>
          <p:cNvPr id="96" name="Google Shape;163;p5">
            <a:extLst>
              <a:ext uri="{FF2B5EF4-FFF2-40B4-BE49-F238E27FC236}">
                <a16:creationId xmlns:a16="http://schemas.microsoft.com/office/drawing/2014/main" id="{13AA8B56-52C0-AB70-D375-714D86FC87C5}"/>
              </a:ext>
            </a:extLst>
          </p:cNvPr>
          <p:cNvCxnSpPr>
            <a:cxnSpLocks/>
          </p:cNvCxnSpPr>
          <p:nvPr/>
        </p:nvCxnSpPr>
        <p:spPr>
          <a:xfrm>
            <a:off x="4981174" y="1971423"/>
            <a:ext cx="1146173" cy="0"/>
          </a:xfrm>
          <a:prstGeom prst="straightConnector1">
            <a:avLst/>
          </a:prstGeom>
          <a:noFill/>
          <a:ln w="28575" cap="flat" cmpd="sng">
            <a:solidFill>
              <a:schemeClr val="dk1"/>
            </a:solidFill>
            <a:prstDash val="solid"/>
            <a:miter lim="800000"/>
            <a:headEnd type="none" w="sm" len="sm"/>
            <a:tailEnd type="none" w="sm" len="sm"/>
          </a:ln>
        </p:spPr>
      </p:cxnSp>
      <p:cxnSp>
        <p:nvCxnSpPr>
          <p:cNvPr id="97" name="Google Shape;164;p5">
            <a:extLst>
              <a:ext uri="{FF2B5EF4-FFF2-40B4-BE49-F238E27FC236}">
                <a16:creationId xmlns:a16="http://schemas.microsoft.com/office/drawing/2014/main" id="{FD3F82F1-7265-3C3B-0A75-2F079CD7160B}"/>
              </a:ext>
            </a:extLst>
          </p:cNvPr>
          <p:cNvCxnSpPr>
            <a:cxnSpLocks/>
          </p:cNvCxnSpPr>
          <p:nvPr/>
        </p:nvCxnSpPr>
        <p:spPr>
          <a:xfrm flipV="1">
            <a:off x="4976845" y="1365547"/>
            <a:ext cx="0" cy="605876"/>
          </a:xfrm>
          <a:prstGeom prst="straightConnector1">
            <a:avLst/>
          </a:prstGeom>
          <a:noFill/>
          <a:ln w="28575" cap="flat" cmpd="sng">
            <a:solidFill>
              <a:schemeClr val="dk1"/>
            </a:solidFill>
            <a:prstDash val="solid"/>
            <a:miter lim="800000"/>
            <a:headEnd type="none" w="sm" len="sm"/>
            <a:tailEnd type="none" w="sm" len="sm"/>
          </a:ln>
        </p:spPr>
      </p:cxnSp>
      <p:cxnSp>
        <p:nvCxnSpPr>
          <p:cNvPr id="98" name="Google Shape;165;p5">
            <a:extLst>
              <a:ext uri="{FF2B5EF4-FFF2-40B4-BE49-F238E27FC236}">
                <a16:creationId xmlns:a16="http://schemas.microsoft.com/office/drawing/2014/main" id="{0A189B0D-5A94-DBE1-6C36-792FD0377CC9}"/>
              </a:ext>
            </a:extLst>
          </p:cNvPr>
          <p:cNvCxnSpPr>
            <a:cxnSpLocks/>
          </p:cNvCxnSpPr>
          <p:nvPr/>
        </p:nvCxnSpPr>
        <p:spPr>
          <a:xfrm>
            <a:off x="4976845" y="1359277"/>
            <a:ext cx="1420127" cy="6270"/>
          </a:xfrm>
          <a:prstGeom prst="straightConnector1">
            <a:avLst/>
          </a:prstGeom>
          <a:noFill/>
          <a:ln w="28575" cap="flat" cmpd="sng">
            <a:solidFill>
              <a:schemeClr val="dk1"/>
            </a:solidFill>
            <a:prstDash val="solid"/>
            <a:miter lim="800000"/>
            <a:headEnd type="none" w="sm" len="sm"/>
            <a:tailEnd type="arrow" w="lg" len="lg"/>
          </a:ln>
        </p:spPr>
      </p:cxnSp>
      <p:sp>
        <p:nvSpPr>
          <p:cNvPr id="99" name="Google Shape;166;p5">
            <a:extLst>
              <a:ext uri="{FF2B5EF4-FFF2-40B4-BE49-F238E27FC236}">
                <a16:creationId xmlns:a16="http://schemas.microsoft.com/office/drawing/2014/main" id="{B1572102-F686-E287-ABEB-2100F2D0BD2B}"/>
              </a:ext>
            </a:extLst>
          </p:cNvPr>
          <p:cNvSpPr txBox="1"/>
          <p:nvPr/>
        </p:nvSpPr>
        <p:spPr>
          <a:xfrm>
            <a:off x="5087292" y="1561843"/>
            <a:ext cx="1920808" cy="307736"/>
          </a:xfrm>
          <a:prstGeom prst="rect">
            <a:avLst/>
          </a:prstGeom>
          <a:noFill/>
          <a:ln>
            <a:noFill/>
          </a:ln>
        </p:spPr>
        <p:txBody>
          <a:bodyPr spcFirstLastPara="1" wrap="square" lIns="91425" tIns="45700" rIns="91425" bIns="45700" anchor="t" anchorCtr="0">
            <a:spAutoFit/>
          </a:bodyPr>
          <a:lstStyle/>
          <a:p>
            <a:r>
              <a:rPr lang="en-US" sz="1400" dirty="0">
                <a:solidFill>
                  <a:schemeClr val="dk1"/>
                </a:solidFill>
                <a:latin typeface="Arial" panose="020B0604020202020204" pitchFamily="34" charset="0"/>
                <a:ea typeface="Calibri"/>
                <a:cs typeface="Arial" panose="020B0604020202020204" pitchFamily="34" charset="0"/>
                <a:sym typeface="Calibri"/>
              </a:rPr>
              <a:t>Reward</a:t>
            </a:r>
            <a:endParaRPr sz="1400" dirty="0">
              <a:solidFill>
                <a:schemeClr val="dk1"/>
              </a:solidFill>
              <a:latin typeface="Arial" panose="020B0604020202020204" pitchFamily="34" charset="0"/>
              <a:ea typeface="Calibri"/>
              <a:cs typeface="Arial" panose="020B0604020202020204" pitchFamily="34" charset="0"/>
              <a:sym typeface="Calibri"/>
            </a:endParaRPr>
          </a:p>
        </p:txBody>
      </p:sp>
      <p:cxnSp>
        <p:nvCxnSpPr>
          <p:cNvPr id="100" name="Google Shape;167;p5">
            <a:extLst>
              <a:ext uri="{FF2B5EF4-FFF2-40B4-BE49-F238E27FC236}">
                <a16:creationId xmlns:a16="http://schemas.microsoft.com/office/drawing/2014/main" id="{A0F1D54B-1D1A-3135-3E93-97FB8FA98187}"/>
              </a:ext>
            </a:extLst>
          </p:cNvPr>
          <p:cNvCxnSpPr>
            <a:cxnSpLocks/>
          </p:cNvCxnSpPr>
          <p:nvPr/>
        </p:nvCxnSpPr>
        <p:spPr>
          <a:xfrm flipV="1">
            <a:off x="4710605" y="2162988"/>
            <a:ext cx="1416742" cy="8953"/>
          </a:xfrm>
          <a:prstGeom prst="straightConnector1">
            <a:avLst/>
          </a:prstGeom>
          <a:noFill/>
          <a:ln w="28575" cap="flat" cmpd="sng">
            <a:solidFill>
              <a:schemeClr val="dk1"/>
            </a:solidFill>
            <a:prstDash val="solid"/>
            <a:miter lim="800000"/>
            <a:headEnd type="none" w="sm" len="sm"/>
            <a:tailEnd type="none" w="sm" len="sm"/>
          </a:ln>
        </p:spPr>
      </p:cxnSp>
      <p:cxnSp>
        <p:nvCxnSpPr>
          <p:cNvPr id="101" name="Google Shape;168;p5">
            <a:extLst>
              <a:ext uri="{FF2B5EF4-FFF2-40B4-BE49-F238E27FC236}">
                <a16:creationId xmlns:a16="http://schemas.microsoft.com/office/drawing/2014/main" id="{5B3C83BF-DB55-F410-41CE-029EBF8266F3}"/>
              </a:ext>
            </a:extLst>
          </p:cNvPr>
          <p:cNvCxnSpPr>
            <a:cxnSpLocks/>
          </p:cNvCxnSpPr>
          <p:nvPr/>
        </p:nvCxnSpPr>
        <p:spPr>
          <a:xfrm flipV="1">
            <a:off x="4710605" y="1146384"/>
            <a:ext cx="0" cy="1025558"/>
          </a:xfrm>
          <a:prstGeom prst="straightConnector1">
            <a:avLst/>
          </a:prstGeom>
          <a:noFill/>
          <a:ln w="28575" cap="flat" cmpd="sng">
            <a:solidFill>
              <a:schemeClr val="dk1"/>
            </a:solidFill>
            <a:prstDash val="solid"/>
            <a:miter lim="800000"/>
            <a:headEnd type="none" w="sm" len="sm"/>
            <a:tailEnd type="none" w="sm" len="sm"/>
          </a:ln>
        </p:spPr>
      </p:cxnSp>
      <p:cxnSp>
        <p:nvCxnSpPr>
          <p:cNvPr id="102" name="Google Shape;169;p5">
            <a:extLst>
              <a:ext uri="{FF2B5EF4-FFF2-40B4-BE49-F238E27FC236}">
                <a16:creationId xmlns:a16="http://schemas.microsoft.com/office/drawing/2014/main" id="{C858B209-C621-5BE1-EF65-6CF421E5AF7A}"/>
              </a:ext>
            </a:extLst>
          </p:cNvPr>
          <p:cNvCxnSpPr>
            <a:cxnSpLocks/>
          </p:cNvCxnSpPr>
          <p:nvPr/>
        </p:nvCxnSpPr>
        <p:spPr>
          <a:xfrm>
            <a:off x="4710605" y="1153505"/>
            <a:ext cx="1686367" cy="0"/>
          </a:xfrm>
          <a:prstGeom prst="straightConnector1">
            <a:avLst/>
          </a:prstGeom>
          <a:noFill/>
          <a:ln w="28575" cap="flat" cmpd="sng">
            <a:solidFill>
              <a:schemeClr val="dk1"/>
            </a:solidFill>
            <a:prstDash val="solid"/>
            <a:miter lim="800000"/>
            <a:headEnd type="none" w="lg" len="sm"/>
            <a:tailEnd type="arrow" w="lg" len="lg"/>
          </a:ln>
        </p:spPr>
      </p:cxnSp>
      <p:sp>
        <p:nvSpPr>
          <p:cNvPr id="103" name="Google Shape;170;p5">
            <a:extLst>
              <a:ext uri="{FF2B5EF4-FFF2-40B4-BE49-F238E27FC236}">
                <a16:creationId xmlns:a16="http://schemas.microsoft.com/office/drawing/2014/main" id="{D417AB34-7BCF-04FB-5A57-C5789D6EF442}"/>
              </a:ext>
            </a:extLst>
          </p:cNvPr>
          <p:cNvSpPr txBox="1"/>
          <p:nvPr/>
        </p:nvSpPr>
        <p:spPr>
          <a:xfrm>
            <a:off x="4664215" y="2252677"/>
            <a:ext cx="1592580" cy="307736"/>
          </a:xfrm>
          <a:prstGeom prst="rect">
            <a:avLst/>
          </a:prstGeom>
          <a:noFill/>
          <a:ln>
            <a:noFill/>
          </a:ln>
        </p:spPr>
        <p:txBody>
          <a:bodyPr spcFirstLastPara="1" wrap="square" lIns="91425" tIns="45700" rIns="91425" bIns="45700" anchor="t" anchorCtr="0">
            <a:spAutoFit/>
          </a:bodyPr>
          <a:lstStyle/>
          <a:p>
            <a:r>
              <a:rPr lang="en-US" sz="1400" dirty="0">
                <a:solidFill>
                  <a:schemeClr val="dk1"/>
                </a:solidFill>
                <a:latin typeface="Arial" panose="020B0604020202020204" pitchFamily="34" charset="0"/>
                <a:ea typeface="Calibri"/>
                <a:cs typeface="Arial" panose="020B0604020202020204" pitchFamily="34" charset="0"/>
                <a:sym typeface="Calibri"/>
              </a:rPr>
              <a:t>Observation </a:t>
            </a:r>
            <a:endParaRPr sz="1400" dirty="0">
              <a:latin typeface="Arial" panose="020B0604020202020204" pitchFamily="34" charset="0"/>
              <a:cs typeface="Arial" panose="020B0604020202020204" pitchFamily="34" charset="0"/>
            </a:endParaRPr>
          </a:p>
        </p:txBody>
      </p:sp>
      <p:sp>
        <p:nvSpPr>
          <p:cNvPr id="104" name="Google Shape;166;p5">
            <a:extLst>
              <a:ext uri="{FF2B5EF4-FFF2-40B4-BE49-F238E27FC236}">
                <a16:creationId xmlns:a16="http://schemas.microsoft.com/office/drawing/2014/main" id="{D2F0386F-44C6-762C-5A24-D90ED76E81CF}"/>
              </a:ext>
            </a:extLst>
          </p:cNvPr>
          <p:cNvSpPr txBox="1"/>
          <p:nvPr/>
        </p:nvSpPr>
        <p:spPr>
          <a:xfrm>
            <a:off x="6500971" y="1066599"/>
            <a:ext cx="993742" cy="307736"/>
          </a:xfrm>
          <a:prstGeom prst="rect">
            <a:avLst/>
          </a:prstGeom>
          <a:noFill/>
          <a:ln>
            <a:noFill/>
          </a:ln>
        </p:spPr>
        <p:txBody>
          <a:bodyPr spcFirstLastPara="1" wrap="square" lIns="91425" tIns="45700" rIns="91425" bIns="45700" anchor="t" anchorCtr="0">
            <a:spAutoFit/>
          </a:bodyPr>
          <a:lstStyle/>
          <a:p>
            <a:r>
              <a:rPr lang="en-US" sz="1400" b="1" i="1" dirty="0">
                <a:solidFill>
                  <a:schemeClr val="dk1"/>
                </a:solidFill>
                <a:latin typeface="Arial" panose="020B0604020202020204" pitchFamily="34" charset="0"/>
                <a:ea typeface="Calibri"/>
                <a:cs typeface="Arial" panose="020B0604020202020204" pitchFamily="34" charset="0"/>
                <a:sym typeface="Calibri"/>
              </a:rPr>
              <a:t>Agent</a:t>
            </a:r>
            <a:endParaRPr sz="1400" b="1" i="1" dirty="0">
              <a:solidFill>
                <a:schemeClr val="dk1"/>
              </a:solidFill>
              <a:latin typeface="Arial" panose="020B0604020202020204" pitchFamily="34" charset="0"/>
              <a:ea typeface="Calibri"/>
              <a:cs typeface="Arial" panose="020B0604020202020204" pitchFamily="34" charset="0"/>
              <a:sym typeface="Calibri"/>
            </a:endParaRPr>
          </a:p>
        </p:txBody>
      </p:sp>
      <p:sp>
        <p:nvSpPr>
          <p:cNvPr id="105" name="Google Shape;166;p5">
            <a:extLst>
              <a:ext uri="{FF2B5EF4-FFF2-40B4-BE49-F238E27FC236}">
                <a16:creationId xmlns:a16="http://schemas.microsoft.com/office/drawing/2014/main" id="{A2637B55-3971-A5CA-2BCC-1FC8C2300F2F}"/>
              </a:ext>
            </a:extLst>
          </p:cNvPr>
          <p:cNvSpPr txBox="1"/>
          <p:nvPr/>
        </p:nvSpPr>
        <p:spPr>
          <a:xfrm>
            <a:off x="6386244" y="2138116"/>
            <a:ext cx="1920808" cy="307736"/>
          </a:xfrm>
          <a:prstGeom prst="rect">
            <a:avLst/>
          </a:prstGeom>
          <a:noFill/>
          <a:ln>
            <a:noFill/>
          </a:ln>
        </p:spPr>
        <p:txBody>
          <a:bodyPr spcFirstLastPara="1" wrap="square" lIns="91425" tIns="45700" rIns="91425" bIns="45700" anchor="t" anchorCtr="0">
            <a:spAutoFit/>
          </a:bodyPr>
          <a:lstStyle/>
          <a:p>
            <a:r>
              <a:rPr lang="en-US" sz="1400" b="1" i="1" dirty="0">
                <a:solidFill>
                  <a:schemeClr val="dk1"/>
                </a:solidFill>
                <a:latin typeface="Arial" panose="020B0604020202020204" pitchFamily="34" charset="0"/>
                <a:ea typeface="Calibri"/>
                <a:cs typeface="Arial" panose="020B0604020202020204" pitchFamily="34" charset="0"/>
                <a:sym typeface="Calibri"/>
              </a:rPr>
              <a:t>Environment</a:t>
            </a:r>
            <a:endParaRPr sz="1400" b="1" i="1" dirty="0">
              <a:solidFill>
                <a:schemeClr val="dk1"/>
              </a:solidFill>
              <a:latin typeface="Arial" panose="020B0604020202020204" pitchFamily="34" charset="0"/>
              <a:ea typeface="Calibri"/>
              <a:cs typeface="Arial" panose="020B0604020202020204" pitchFamily="34" charset="0"/>
              <a:sym typeface="Calibri"/>
            </a:endParaRPr>
          </a:p>
        </p:txBody>
      </p:sp>
      <p:graphicFrame>
        <p:nvGraphicFramePr>
          <p:cNvPr id="89" name="Table 110">
            <a:extLst>
              <a:ext uri="{FF2B5EF4-FFF2-40B4-BE49-F238E27FC236}">
                <a16:creationId xmlns:a16="http://schemas.microsoft.com/office/drawing/2014/main" id="{83431EF9-52B6-39A6-3EB2-983406677C46}"/>
              </a:ext>
            </a:extLst>
          </p:cNvPr>
          <p:cNvGraphicFramePr>
            <a:graphicFrameLocks noGrp="1"/>
          </p:cNvGraphicFramePr>
          <p:nvPr>
            <p:extLst>
              <p:ext uri="{D42A27DB-BD31-4B8C-83A1-F6EECF244321}">
                <p14:modId xmlns:p14="http://schemas.microsoft.com/office/powerpoint/2010/main" val="3107645331"/>
              </p:ext>
            </p:extLst>
          </p:nvPr>
        </p:nvGraphicFramePr>
        <p:xfrm>
          <a:off x="4305782" y="3224765"/>
          <a:ext cx="4691543" cy="1520429"/>
        </p:xfrm>
        <a:graphic>
          <a:graphicData uri="http://schemas.openxmlformats.org/drawingml/2006/table">
            <a:tbl>
              <a:tblPr firstRow="1" bandRow="1">
                <a:tableStyleId>{5C22544A-7EE6-4342-B048-85BDC9FD1C3A}</a:tableStyleId>
              </a:tblPr>
              <a:tblGrid>
                <a:gridCol w="1044353">
                  <a:extLst>
                    <a:ext uri="{9D8B030D-6E8A-4147-A177-3AD203B41FA5}">
                      <a16:colId xmlns:a16="http://schemas.microsoft.com/office/drawing/2014/main" val="1588204325"/>
                    </a:ext>
                  </a:extLst>
                </a:gridCol>
                <a:gridCol w="1107406">
                  <a:extLst>
                    <a:ext uri="{9D8B030D-6E8A-4147-A177-3AD203B41FA5}">
                      <a16:colId xmlns:a16="http://schemas.microsoft.com/office/drawing/2014/main" val="2897727671"/>
                    </a:ext>
                  </a:extLst>
                </a:gridCol>
                <a:gridCol w="1241820">
                  <a:extLst>
                    <a:ext uri="{9D8B030D-6E8A-4147-A177-3AD203B41FA5}">
                      <a16:colId xmlns:a16="http://schemas.microsoft.com/office/drawing/2014/main" val="4057708568"/>
                    </a:ext>
                  </a:extLst>
                </a:gridCol>
                <a:gridCol w="1297964">
                  <a:extLst>
                    <a:ext uri="{9D8B030D-6E8A-4147-A177-3AD203B41FA5}">
                      <a16:colId xmlns:a16="http://schemas.microsoft.com/office/drawing/2014/main" val="2774614703"/>
                    </a:ext>
                  </a:extLst>
                </a:gridCol>
              </a:tblGrid>
              <a:tr h="447185">
                <a:tc>
                  <a:txBody>
                    <a:bodyPr/>
                    <a:lstStyle/>
                    <a:p>
                      <a:r>
                        <a:rPr lang="en-US" sz="1100" dirty="0">
                          <a:latin typeface="Arial" panose="020B0604020202020204" pitchFamily="34" charset="0"/>
                          <a:cs typeface="Arial" panose="020B0604020202020204" pitchFamily="34" charset="0"/>
                        </a:rPr>
                        <a:t>Attacks</a:t>
                      </a:r>
                    </a:p>
                  </a:txBody>
                  <a:tcPr/>
                </a:tc>
                <a:tc>
                  <a:txBody>
                    <a:bodyPr/>
                    <a:lstStyle/>
                    <a:p>
                      <a:r>
                        <a:rPr lang="en-US" sz="1100" dirty="0">
                          <a:latin typeface="Arial" panose="020B0604020202020204" pitchFamily="34" charset="0"/>
                          <a:cs typeface="Arial" panose="020B0604020202020204" pitchFamily="34" charset="0"/>
                        </a:rPr>
                        <a:t>Attacker action</a:t>
                      </a:r>
                    </a:p>
                  </a:txBody>
                  <a:tcPr/>
                </a:tc>
                <a:tc>
                  <a:txBody>
                    <a:bodyPr/>
                    <a:lstStyle/>
                    <a:p>
                      <a:r>
                        <a:rPr lang="en-US" sz="1100" dirty="0">
                          <a:latin typeface="Arial" panose="020B0604020202020204" pitchFamily="34" charset="0"/>
                          <a:cs typeface="Arial" panose="020B0604020202020204" pitchFamily="34" charset="0"/>
                        </a:rPr>
                        <a:t>Victim </a:t>
                      </a:r>
                    </a:p>
                    <a:p>
                      <a:r>
                        <a:rPr lang="en-US" sz="1100" dirty="0">
                          <a:latin typeface="Arial" panose="020B0604020202020204" pitchFamily="34" charset="0"/>
                          <a:cs typeface="Arial" panose="020B0604020202020204" pitchFamily="34" charset="0"/>
                        </a:rPr>
                        <a:t>action</a:t>
                      </a:r>
                    </a:p>
                  </a:txBody>
                  <a:tcPr/>
                </a:tc>
                <a:tc>
                  <a:txBody>
                    <a:bodyPr/>
                    <a:lstStyle/>
                    <a:p>
                      <a:r>
                        <a:rPr lang="en-US" sz="1100" dirty="0">
                          <a:latin typeface="Arial" panose="020B0604020202020204" pitchFamily="34" charset="0"/>
                          <a:cs typeface="Arial" panose="020B0604020202020204" pitchFamily="34" charset="0"/>
                        </a:rPr>
                        <a:t>Observations</a:t>
                      </a:r>
                    </a:p>
                  </a:txBody>
                  <a:tcPr/>
                </a:tc>
                <a:extLst>
                  <a:ext uri="{0D108BD9-81ED-4DB2-BD59-A6C34878D82A}">
                    <a16:rowId xmlns:a16="http://schemas.microsoft.com/office/drawing/2014/main" val="3299299421"/>
                  </a:ext>
                </a:extLst>
              </a:tr>
              <a:tr h="268311">
                <a:tc>
                  <a:txBody>
                    <a:bodyPr/>
                    <a:lstStyle/>
                    <a:p>
                      <a:r>
                        <a:rPr lang="en-US" sz="1100" dirty="0" err="1">
                          <a:latin typeface="Arial" panose="020B0604020202020204" pitchFamily="34" charset="0"/>
                          <a:cs typeface="Arial" panose="020B0604020202020204" pitchFamily="34" charset="0"/>
                        </a:rPr>
                        <a:t>prime+probe</a:t>
                      </a:r>
                      <a:endParaRPr lang="en-US" sz="1100" dirty="0">
                        <a:latin typeface="Arial" panose="020B0604020202020204" pitchFamily="34" charset="0"/>
                        <a:cs typeface="Arial" panose="020B0604020202020204" pitchFamily="34" charset="0"/>
                      </a:endParaRPr>
                    </a:p>
                  </a:txBody>
                  <a:tcPr/>
                </a:tc>
                <a:tc>
                  <a:txBody>
                    <a:bodyPr/>
                    <a:lstStyle/>
                    <a:p>
                      <a:r>
                        <a:rPr lang="en-US" sz="1100" dirty="0">
                          <a:latin typeface="Arial" panose="020B0604020202020204" pitchFamily="34" charset="0"/>
                          <a:cs typeface="Arial" panose="020B0604020202020204" pitchFamily="34" charset="0"/>
                        </a:rPr>
                        <a:t>access </a:t>
                      </a:r>
                      <a:r>
                        <a:rPr lang="en-US" sz="1100" dirty="0" err="1">
                          <a:latin typeface="Arial" panose="020B0604020202020204" pitchFamily="34" charset="0"/>
                          <a:cs typeface="Arial" panose="020B0604020202020204" pitchFamily="34" charset="0"/>
                        </a:rPr>
                        <a:t>addrs</a:t>
                      </a:r>
                      <a:endParaRPr lang="en-US" sz="1100" dirty="0">
                        <a:latin typeface="Arial" panose="020B0604020202020204" pitchFamily="34" charset="0"/>
                        <a:cs typeface="Arial" panose="020B0604020202020204" pitchFamily="34" charset="0"/>
                      </a:endParaRPr>
                    </a:p>
                  </a:txBody>
                  <a:tcPr/>
                </a:tc>
                <a:tc>
                  <a:txBody>
                    <a:bodyPr/>
                    <a:lstStyle/>
                    <a:p>
                      <a:r>
                        <a:rPr lang="en-US" sz="1100" dirty="0">
                          <a:latin typeface="Arial" panose="020B0604020202020204" pitchFamily="34" charset="0"/>
                          <a:cs typeface="Arial" panose="020B0604020202020204" pitchFamily="34" charset="0"/>
                        </a:rPr>
                        <a:t>access an </a:t>
                      </a:r>
                      <a:r>
                        <a:rPr lang="en-US" sz="1100" dirty="0" err="1">
                          <a:latin typeface="Arial" panose="020B0604020202020204" pitchFamily="34" charset="0"/>
                          <a:cs typeface="Arial" panose="020B0604020202020204" pitchFamily="34" charset="0"/>
                        </a:rPr>
                        <a:t>addr</a:t>
                      </a:r>
                      <a:endParaRPr lang="en-US" sz="1100" dirty="0">
                        <a:latin typeface="Arial" panose="020B0604020202020204" pitchFamily="34" charset="0"/>
                        <a:cs typeface="Arial" panose="020B0604020202020204" pitchFamily="34" charset="0"/>
                      </a:endParaRPr>
                    </a:p>
                  </a:txBody>
                  <a:tcPr/>
                </a:tc>
                <a:tc>
                  <a:txBody>
                    <a:bodyPr/>
                    <a:lstStyle/>
                    <a:p>
                      <a:r>
                        <a:rPr lang="en-US" sz="1100" dirty="0">
                          <a:latin typeface="Arial" panose="020B0604020202020204" pitchFamily="34" charset="0"/>
                          <a:cs typeface="Arial" panose="020B0604020202020204" pitchFamily="34" charset="0"/>
                        </a:rPr>
                        <a:t>attacker’s latency</a:t>
                      </a:r>
                    </a:p>
                  </a:txBody>
                  <a:tcPr/>
                </a:tc>
                <a:extLst>
                  <a:ext uri="{0D108BD9-81ED-4DB2-BD59-A6C34878D82A}">
                    <a16:rowId xmlns:a16="http://schemas.microsoft.com/office/drawing/2014/main" val="1619142189"/>
                  </a:ext>
                </a:extLst>
              </a:tr>
              <a:tr h="268311">
                <a:tc>
                  <a:txBody>
                    <a:bodyPr/>
                    <a:lstStyle/>
                    <a:p>
                      <a:r>
                        <a:rPr lang="en-US" sz="1100" dirty="0" err="1">
                          <a:latin typeface="Arial" panose="020B0604020202020204" pitchFamily="34" charset="0"/>
                          <a:cs typeface="Arial" panose="020B0604020202020204" pitchFamily="34" charset="0"/>
                        </a:rPr>
                        <a:t>flush+reload</a:t>
                      </a:r>
                      <a:endParaRPr lang="en-US" sz="1100" dirty="0">
                        <a:latin typeface="Arial" panose="020B0604020202020204" pitchFamily="34" charset="0"/>
                        <a:cs typeface="Arial" panose="020B0604020202020204" pitchFamily="34" charset="0"/>
                      </a:endParaRPr>
                    </a:p>
                  </a:txBody>
                  <a:tcPr/>
                </a:tc>
                <a:tc>
                  <a:txBody>
                    <a:bodyPr/>
                    <a:lstStyle/>
                    <a:p>
                      <a:r>
                        <a:rPr lang="en-US" sz="1100" dirty="0">
                          <a:latin typeface="Arial" panose="020B0604020202020204" pitchFamily="34" charset="0"/>
                          <a:cs typeface="Arial" panose="020B0604020202020204" pitchFamily="34" charset="0"/>
                        </a:rPr>
                        <a:t>flush </a:t>
                      </a:r>
                      <a:r>
                        <a:rPr lang="en-US" sz="1100" dirty="0" err="1">
                          <a:latin typeface="Arial" panose="020B0604020202020204" pitchFamily="34" charset="0"/>
                          <a:cs typeface="Arial" panose="020B0604020202020204" pitchFamily="34" charset="0"/>
                        </a:rPr>
                        <a:t>addrs</a:t>
                      </a:r>
                      <a:endParaRPr lang="en-US" sz="1100" dirty="0">
                        <a:latin typeface="Arial" panose="020B0604020202020204" pitchFamily="34" charset="0"/>
                        <a:cs typeface="Arial" panose="020B0604020202020204" pitchFamily="34" charset="0"/>
                      </a:endParaRPr>
                    </a:p>
                  </a:txBody>
                  <a:tcPr/>
                </a:tc>
                <a:tc>
                  <a:txBody>
                    <a:bodyPr/>
                    <a:lstStyle/>
                    <a:p>
                      <a:r>
                        <a:rPr lang="en-US" sz="1100" dirty="0">
                          <a:latin typeface="Arial" panose="020B0604020202020204" pitchFamily="34" charset="0"/>
                          <a:cs typeface="Arial" panose="020B0604020202020204" pitchFamily="34" charset="0"/>
                        </a:rPr>
                        <a:t>access an </a:t>
                      </a:r>
                      <a:r>
                        <a:rPr lang="en-US" sz="1100" dirty="0" err="1">
                          <a:latin typeface="Arial" panose="020B0604020202020204" pitchFamily="34" charset="0"/>
                          <a:cs typeface="Arial" panose="020B0604020202020204" pitchFamily="34" charset="0"/>
                        </a:rPr>
                        <a:t>addr</a:t>
                      </a:r>
                      <a:endParaRPr lang="en-US" sz="1100" dirty="0">
                        <a:latin typeface="Arial" panose="020B0604020202020204" pitchFamily="34" charset="0"/>
                        <a:cs typeface="Arial" panose="020B0604020202020204" pitchFamily="34" charset="0"/>
                      </a:endParaRPr>
                    </a:p>
                  </a:txBody>
                  <a:tcPr/>
                </a:tc>
                <a:tc>
                  <a:txBody>
                    <a:bodyPr/>
                    <a:lstStyle/>
                    <a:p>
                      <a:r>
                        <a:rPr lang="en-US" sz="1100" dirty="0">
                          <a:latin typeface="Arial" panose="020B0604020202020204" pitchFamily="34" charset="0"/>
                          <a:cs typeface="Arial" panose="020B0604020202020204" pitchFamily="34" charset="0"/>
                        </a:rPr>
                        <a:t>attacker’s latency</a:t>
                      </a:r>
                    </a:p>
                  </a:txBody>
                  <a:tcPr/>
                </a:tc>
                <a:extLst>
                  <a:ext uri="{0D108BD9-81ED-4DB2-BD59-A6C34878D82A}">
                    <a16:rowId xmlns:a16="http://schemas.microsoft.com/office/drawing/2014/main" val="167518176"/>
                  </a:ext>
                </a:extLst>
              </a:tr>
              <a:tr h="268311">
                <a:tc>
                  <a:txBody>
                    <a:bodyPr/>
                    <a:lstStyle/>
                    <a:p>
                      <a:r>
                        <a:rPr lang="en-US" sz="1100" dirty="0" err="1">
                          <a:latin typeface="Arial" panose="020B0604020202020204" pitchFamily="34" charset="0"/>
                          <a:cs typeface="Arial" panose="020B0604020202020204" pitchFamily="34" charset="0"/>
                        </a:rPr>
                        <a:t>evict+reload</a:t>
                      </a:r>
                      <a:endParaRPr lang="en-US" sz="1100" dirty="0">
                        <a:latin typeface="Arial" panose="020B0604020202020204" pitchFamily="34" charset="0"/>
                        <a:cs typeface="Arial" panose="020B0604020202020204" pitchFamily="34" charset="0"/>
                      </a:endParaRPr>
                    </a:p>
                  </a:txBody>
                  <a:tcPr/>
                </a:tc>
                <a:tc>
                  <a:txBody>
                    <a:bodyPr/>
                    <a:lstStyle/>
                    <a:p>
                      <a:r>
                        <a:rPr lang="en-US" sz="1100" dirty="0">
                          <a:latin typeface="Arial" panose="020B0604020202020204" pitchFamily="34" charset="0"/>
                          <a:cs typeface="Arial" panose="020B0604020202020204" pitchFamily="34" charset="0"/>
                        </a:rPr>
                        <a:t>access </a:t>
                      </a:r>
                      <a:r>
                        <a:rPr lang="en-US" sz="1100" dirty="0" err="1">
                          <a:latin typeface="Arial" panose="020B0604020202020204" pitchFamily="34" charset="0"/>
                          <a:cs typeface="Arial" panose="020B0604020202020204" pitchFamily="34" charset="0"/>
                        </a:rPr>
                        <a:t>addrs</a:t>
                      </a:r>
                      <a:endParaRPr lang="en-US" sz="1100" dirty="0">
                        <a:latin typeface="Arial" panose="020B0604020202020204" pitchFamily="34" charset="0"/>
                        <a:cs typeface="Arial" panose="020B0604020202020204" pitchFamily="34" charset="0"/>
                      </a:endParaRPr>
                    </a:p>
                  </a:txBody>
                  <a:tcPr/>
                </a:tc>
                <a:tc>
                  <a:txBody>
                    <a:bodyPr/>
                    <a:lstStyle/>
                    <a:p>
                      <a:r>
                        <a:rPr lang="en-US" sz="1100" dirty="0">
                          <a:latin typeface="Arial" panose="020B0604020202020204" pitchFamily="34" charset="0"/>
                          <a:cs typeface="Arial" panose="020B0604020202020204" pitchFamily="34" charset="0"/>
                        </a:rPr>
                        <a:t>access an </a:t>
                      </a:r>
                      <a:r>
                        <a:rPr lang="en-US" sz="1100" dirty="0" err="1">
                          <a:latin typeface="Arial" panose="020B0604020202020204" pitchFamily="34" charset="0"/>
                          <a:cs typeface="Arial" panose="020B0604020202020204" pitchFamily="34" charset="0"/>
                        </a:rPr>
                        <a:t>addr</a:t>
                      </a:r>
                      <a:endParaRPr lang="en-US" sz="1100" dirty="0">
                        <a:latin typeface="Arial" panose="020B0604020202020204" pitchFamily="34" charset="0"/>
                        <a:cs typeface="Arial" panose="020B0604020202020204" pitchFamily="34" charset="0"/>
                      </a:endParaRPr>
                    </a:p>
                  </a:txBody>
                  <a:tcPr/>
                </a:tc>
                <a:tc>
                  <a:txBody>
                    <a:bodyPr/>
                    <a:lstStyle/>
                    <a:p>
                      <a:r>
                        <a:rPr lang="en-US" sz="1100" dirty="0">
                          <a:latin typeface="Arial" panose="020B0604020202020204" pitchFamily="34" charset="0"/>
                          <a:cs typeface="Arial" panose="020B0604020202020204" pitchFamily="34" charset="0"/>
                        </a:rPr>
                        <a:t>attacker’s latency</a:t>
                      </a:r>
                    </a:p>
                  </a:txBody>
                  <a:tcPr/>
                </a:tc>
                <a:extLst>
                  <a:ext uri="{0D108BD9-81ED-4DB2-BD59-A6C34878D82A}">
                    <a16:rowId xmlns:a16="http://schemas.microsoft.com/office/drawing/2014/main" val="2041437804"/>
                  </a:ext>
                </a:extLst>
              </a:tr>
              <a:tr h="268311">
                <a:tc>
                  <a:txBody>
                    <a:bodyPr/>
                    <a:lstStyle/>
                    <a:p>
                      <a:r>
                        <a:rPr lang="en-US" sz="1100" dirty="0" err="1">
                          <a:latin typeface="Arial" panose="020B0604020202020204" pitchFamily="34" charset="0"/>
                          <a:cs typeface="Arial" panose="020B0604020202020204" pitchFamily="34" charset="0"/>
                        </a:rPr>
                        <a:t>evict+time</a:t>
                      </a:r>
                      <a:endParaRPr lang="en-US" sz="1100" dirty="0">
                        <a:latin typeface="Arial" panose="020B0604020202020204" pitchFamily="34" charset="0"/>
                        <a:cs typeface="Arial" panose="020B0604020202020204" pitchFamily="34" charset="0"/>
                      </a:endParaRPr>
                    </a:p>
                  </a:txBody>
                  <a:tcPr/>
                </a:tc>
                <a:tc>
                  <a:txBody>
                    <a:bodyPr/>
                    <a:lstStyle/>
                    <a:p>
                      <a:r>
                        <a:rPr lang="en-US" sz="1100" dirty="0">
                          <a:latin typeface="Arial" panose="020B0604020202020204" pitchFamily="34" charset="0"/>
                          <a:cs typeface="Arial" panose="020B0604020202020204" pitchFamily="34" charset="0"/>
                        </a:rPr>
                        <a:t>access </a:t>
                      </a:r>
                      <a:r>
                        <a:rPr lang="en-US" sz="1100" dirty="0" err="1">
                          <a:latin typeface="Arial" panose="020B0604020202020204" pitchFamily="34" charset="0"/>
                          <a:cs typeface="Arial" panose="020B0604020202020204" pitchFamily="34" charset="0"/>
                        </a:rPr>
                        <a:t>addrs</a:t>
                      </a:r>
                      <a:endParaRPr lang="en-US" sz="1100" dirty="0">
                        <a:latin typeface="Arial" panose="020B0604020202020204" pitchFamily="34" charset="0"/>
                        <a:cs typeface="Arial" panose="020B0604020202020204" pitchFamily="34" charset="0"/>
                      </a:endParaRPr>
                    </a:p>
                  </a:txBody>
                  <a:tcPr/>
                </a:tc>
                <a:tc>
                  <a:txBody>
                    <a:bodyPr/>
                    <a:lstStyle/>
                    <a:p>
                      <a:r>
                        <a:rPr lang="en-US" sz="1100" dirty="0">
                          <a:latin typeface="Arial" panose="020B0604020202020204" pitchFamily="34" charset="0"/>
                          <a:cs typeface="Arial" panose="020B0604020202020204" pitchFamily="34" charset="0"/>
                        </a:rPr>
                        <a:t>access </a:t>
                      </a:r>
                      <a:r>
                        <a:rPr lang="en-US" sz="1100" dirty="0" err="1">
                          <a:latin typeface="Arial" panose="020B0604020202020204" pitchFamily="34" charset="0"/>
                          <a:cs typeface="Arial" panose="020B0604020202020204" pitchFamily="34" charset="0"/>
                        </a:rPr>
                        <a:t>addrs</a:t>
                      </a:r>
                      <a:endParaRPr lang="en-US" sz="1100" dirty="0">
                        <a:latin typeface="Arial" panose="020B0604020202020204" pitchFamily="34" charset="0"/>
                        <a:cs typeface="Arial" panose="020B0604020202020204" pitchFamily="34" charset="0"/>
                      </a:endParaRPr>
                    </a:p>
                  </a:txBody>
                  <a:tcPr/>
                </a:tc>
                <a:tc>
                  <a:txBody>
                    <a:bodyPr/>
                    <a:lstStyle/>
                    <a:p>
                      <a:r>
                        <a:rPr lang="en-US" sz="1100" dirty="0">
                          <a:latin typeface="Arial" panose="020B0604020202020204" pitchFamily="34" charset="0"/>
                          <a:cs typeface="Arial" panose="020B0604020202020204" pitchFamily="34" charset="0"/>
                        </a:rPr>
                        <a:t>victim’s latency</a:t>
                      </a:r>
                    </a:p>
                  </a:txBody>
                  <a:tcPr/>
                </a:tc>
                <a:extLst>
                  <a:ext uri="{0D108BD9-81ED-4DB2-BD59-A6C34878D82A}">
                    <a16:rowId xmlns:a16="http://schemas.microsoft.com/office/drawing/2014/main" val="1198809621"/>
                  </a:ext>
                </a:extLst>
              </a:tr>
            </a:tbl>
          </a:graphicData>
        </a:graphic>
      </p:graphicFrame>
      <p:sp>
        <p:nvSpPr>
          <p:cNvPr id="106" name="TextBox 105">
            <a:extLst>
              <a:ext uri="{FF2B5EF4-FFF2-40B4-BE49-F238E27FC236}">
                <a16:creationId xmlns:a16="http://schemas.microsoft.com/office/drawing/2014/main" id="{A91B6E00-226E-9F96-9845-DCD67A85D7CE}"/>
              </a:ext>
            </a:extLst>
          </p:cNvPr>
          <p:cNvSpPr txBox="1"/>
          <p:nvPr/>
        </p:nvSpPr>
        <p:spPr>
          <a:xfrm>
            <a:off x="4456259" y="2862617"/>
            <a:ext cx="440198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Summary of actions of existing attacks </a:t>
            </a:r>
          </a:p>
        </p:txBody>
      </p:sp>
    </p:spTree>
    <p:custDataLst>
      <p:tags r:id="rId1"/>
    </p:custDataLst>
    <p:extLst>
      <p:ext uri="{BB962C8B-B14F-4D97-AF65-F5344CB8AC3E}">
        <p14:creationId xmlns:p14="http://schemas.microsoft.com/office/powerpoint/2010/main" val="107919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4"/>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83D0EB-A619-9569-CB71-6761CD19AB98}"/>
              </a:ext>
            </a:extLst>
          </p:cNvPr>
          <p:cNvSpPr>
            <a:spLocks noGrp="1"/>
          </p:cNvSpPr>
          <p:nvPr>
            <p:ph type="title"/>
          </p:nvPr>
        </p:nvSpPr>
        <p:spPr/>
        <p:txBody>
          <a:bodyPr>
            <a:normAutofit fontScale="90000"/>
          </a:bodyPr>
          <a:lstStyle/>
          <a:p>
            <a:r>
              <a:rPr lang="en-US" altLang="zh-CN" dirty="0" err="1"/>
              <a:t>AutoCAT</a:t>
            </a:r>
            <a:r>
              <a:rPr lang="en-US" altLang="zh-CN" dirty="0"/>
              <a:t>: A Simple Example</a:t>
            </a:r>
            <a:endParaRPr lang="en-US" dirty="0"/>
          </a:p>
        </p:txBody>
      </p:sp>
      <p:sp>
        <p:nvSpPr>
          <p:cNvPr id="6" name="Text Placeholder 5">
            <a:extLst>
              <a:ext uri="{FF2B5EF4-FFF2-40B4-BE49-F238E27FC236}">
                <a16:creationId xmlns:a16="http://schemas.microsoft.com/office/drawing/2014/main" id="{798F5D5B-6CDA-0233-9924-C0D1B9E3F025}"/>
              </a:ext>
            </a:extLst>
          </p:cNvPr>
          <p:cNvSpPr>
            <a:spLocks noGrp="1"/>
          </p:cNvSpPr>
          <p:nvPr>
            <p:ph type="body" sz="quarter" idx="13"/>
          </p:nvPr>
        </p:nvSpPr>
        <p:spPr>
          <a:xfrm>
            <a:off x="232567" y="914399"/>
            <a:ext cx="5360037" cy="5105067"/>
          </a:xfrm>
        </p:spPr>
        <p:txBody>
          <a:bodyPr>
            <a:normAutofit/>
          </a:bodyPr>
          <a:lstStyle/>
          <a:p>
            <a:r>
              <a:rPr lang="en-US" dirty="0"/>
              <a:t>Settings</a:t>
            </a:r>
          </a:p>
          <a:p>
            <a:pPr lvl="1"/>
            <a:r>
              <a:rPr lang="en-US" dirty="0"/>
              <a:t>1 set 1-way cache </a:t>
            </a:r>
          </a:p>
          <a:p>
            <a:pPr lvl="1"/>
            <a:r>
              <a:rPr lang="en-US" dirty="0"/>
              <a:t>attacker can access address 1</a:t>
            </a:r>
          </a:p>
          <a:p>
            <a:pPr lvl="1"/>
            <a:r>
              <a:rPr lang="en-US" dirty="0"/>
              <a:t>victim secret: </a:t>
            </a:r>
            <a:r>
              <a:rPr lang="en-US" b="1" dirty="0"/>
              <a:t>access 0 (0) / no access (N)</a:t>
            </a:r>
          </a:p>
          <a:p>
            <a:pPr lvl="1"/>
            <a:r>
              <a:rPr lang="en-US" dirty="0"/>
              <a:t>attacker want to infer whether victim secret </a:t>
            </a:r>
            <a:r>
              <a:rPr lang="en-US" b="1" dirty="0"/>
              <a:t>is 0/N</a:t>
            </a:r>
          </a:p>
          <a:p>
            <a:r>
              <a:rPr lang="en-US" dirty="0"/>
              <a:t>Attack</a:t>
            </a:r>
            <a:r>
              <a:rPr lang="zh-CN" altLang="en-US" dirty="0"/>
              <a:t> </a:t>
            </a:r>
            <a:r>
              <a:rPr lang="en-US" altLang="zh-CN" dirty="0"/>
              <a:t>found </a:t>
            </a:r>
            <a:endParaRPr lang="en-US" dirty="0"/>
          </a:p>
          <a:p>
            <a:pPr lvl="1"/>
            <a:r>
              <a:rPr lang="en-US" dirty="0"/>
              <a:t>step 1: attacker accesses 1</a:t>
            </a:r>
          </a:p>
          <a:p>
            <a:pPr lvl="1"/>
            <a:r>
              <a:rPr lang="en-US" dirty="0"/>
              <a:t>step 2: then wait for a while</a:t>
            </a:r>
          </a:p>
          <a:p>
            <a:pPr lvl="1"/>
            <a:r>
              <a:rPr lang="en-US" dirty="0"/>
              <a:t>step 3: attacker accesses 1 again</a:t>
            </a:r>
          </a:p>
          <a:p>
            <a:pPr lvl="1"/>
            <a:r>
              <a:rPr lang="en-US" dirty="0"/>
              <a:t>step 4: guess the secret </a:t>
            </a:r>
            <a:r>
              <a:rPr lang="en-US" b="1" dirty="0"/>
              <a:t>0/N</a:t>
            </a:r>
          </a:p>
        </p:txBody>
      </p:sp>
      <p:grpSp>
        <p:nvGrpSpPr>
          <p:cNvPr id="8" name="Group 7">
            <a:extLst>
              <a:ext uri="{FF2B5EF4-FFF2-40B4-BE49-F238E27FC236}">
                <a16:creationId xmlns:a16="http://schemas.microsoft.com/office/drawing/2014/main" id="{DA6C9D79-6CF4-DE91-B440-6AA408812819}"/>
              </a:ext>
            </a:extLst>
          </p:cNvPr>
          <p:cNvGrpSpPr/>
          <p:nvPr/>
        </p:nvGrpSpPr>
        <p:grpSpPr>
          <a:xfrm>
            <a:off x="292738" y="5999007"/>
            <a:ext cx="5376333" cy="2056756"/>
            <a:chOff x="3622553" y="2088924"/>
            <a:chExt cx="6088713" cy="2056756"/>
          </a:xfrm>
        </p:grpSpPr>
        <p:sp>
          <p:nvSpPr>
            <p:cNvPr id="9" name="Google Shape;211;p3">
              <a:extLst>
                <a:ext uri="{FF2B5EF4-FFF2-40B4-BE49-F238E27FC236}">
                  <a16:creationId xmlns:a16="http://schemas.microsoft.com/office/drawing/2014/main" id="{3D9B4A03-E53F-D9D3-9D50-6420F70DEDE1}"/>
                </a:ext>
              </a:extLst>
            </p:cNvPr>
            <p:cNvSpPr/>
            <p:nvPr/>
          </p:nvSpPr>
          <p:spPr>
            <a:xfrm>
              <a:off x="4262412" y="2145907"/>
              <a:ext cx="528066" cy="149504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0" name="Google Shape;212;p3">
              <a:extLst>
                <a:ext uri="{FF2B5EF4-FFF2-40B4-BE49-F238E27FC236}">
                  <a16:creationId xmlns:a16="http://schemas.microsoft.com/office/drawing/2014/main" id="{EEA6122A-63D9-4972-0A64-64912071E7A8}"/>
                </a:ext>
              </a:extLst>
            </p:cNvPr>
            <p:cNvSpPr/>
            <p:nvPr/>
          </p:nvSpPr>
          <p:spPr>
            <a:xfrm>
              <a:off x="4288701" y="2170344"/>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1" name="Google Shape;213;p3">
              <a:extLst>
                <a:ext uri="{FF2B5EF4-FFF2-40B4-BE49-F238E27FC236}">
                  <a16:creationId xmlns:a16="http://schemas.microsoft.com/office/drawing/2014/main" id="{6B1D4FA7-ED3A-4A7E-F7B9-49C3919BA7F4}"/>
                </a:ext>
              </a:extLst>
            </p:cNvPr>
            <p:cNvSpPr/>
            <p:nvPr/>
          </p:nvSpPr>
          <p:spPr>
            <a:xfrm>
              <a:off x="4288701" y="2315413"/>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2" name="Google Shape;214;p3">
              <a:extLst>
                <a:ext uri="{FF2B5EF4-FFF2-40B4-BE49-F238E27FC236}">
                  <a16:creationId xmlns:a16="http://schemas.microsoft.com/office/drawing/2014/main" id="{40D85784-884B-D468-F28E-57EA8B1BCD56}"/>
                </a:ext>
              </a:extLst>
            </p:cNvPr>
            <p:cNvSpPr/>
            <p:nvPr/>
          </p:nvSpPr>
          <p:spPr>
            <a:xfrm>
              <a:off x="4288701" y="2461532"/>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3" name="Google Shape;215;p3">
              <a:extLst>
                <a:ext uri="{FF2B5EF4-FFF2-40B4-BE49-F238E27FC236}">
                  <a16:creationId xmlns:a16="http://schemas.microsoft.com/office/drawing/2014/main" id="{6B7D9CCA-0ADA-9B88-AECB-049555264071}"/>
                </a:ext>
              </a:extLst>
            </p:cNvPr>
            <p:cNvSpPr/>
            <p:nvPr/>
          </p:nvSpPr>
          <p:spPr>
            <a:xfrm>
              <a:off x="4547019" y="2170344"/>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4" name="Google Shape;216;p3">
              <a:extLst>
                <a:ext uri="{FF2B5EF4-FFF2-40B4-BE49-F238E27FC236}">
                  <a16:creationId xmlns:a16="http://schemas.microsoft.com/office/drawing/2014/main" id="{1CF2AB6B-3B5C-FFBE-CD1B-121EF091F72D}"/>
                </a:ext>
              </a:extLst>
            </p:cNvPr>
            <p:cNvSpPr/>
            <p:nvPr/>
          </p:nvSpPr>
          <p:spPr>
            <a:xfrm>
              <a:off x="4547019" y="2315413"/>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5" name="Google Shape;217;p3">
              <a:extLst>
                <a:ext uri="{FF2B5EF4-FFF2-40B4-BE49-F238E27FC236}">
                  <a16:creationId xmlns:a16="http://schemas.microsoft.com/office/drawing/2014/main" id="{0E6CCD1B-02BB-333F-E5EF-494E21C9F311}"/>
                </a:ext>
              </a:extLst>
            </p:cNvPr>
            <p:cNvSpPr/>
            <p:nvPr/>
          </p:nvSpPr>
          <p:spPr>
            <a:xfrm>
              <a:off x="4547019" y="2461532"/>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6" name="Google Shape;218;p3">
              <a:extLst>
                <a:ext uri="{FF2B5EF4-FFF2-40B4-BE49-F238E27FC236}">
                  <a16:creationId xmlns:a16="http://schemas.microsoft.com/office/drawing/2014/main" id="{EA5DC515-F25A-73F4-E3DA-94F42DB7B205}"/>
                </a:ext>
              </a:extLst>
            </p:cNvPr>
            <p:cNvSpPr/>
            <p:nvPr/>
          </p:nvSpPr>
          <p:spPr>
            <a:xfrm>
              <a:off x="4494441" y="2683222"/>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7" name="Google Shape;219;p3">
              <a:extLst>
                <a:ext uri="{FF2B5EF4-FFF2-40B4-BE49-F238E27FC236}">
                  <a16:creationId xmlns:a16="http://schemas.microsoft.com/office/drawing/2014/main" id="{1E439B14-2491-F539-1AD7-341C1D6CCB6B}"/>
                </a:ext>
              </a:extLst>
            </p:cNvPr>
            <p:cNvSpPr/>
            <p:nvPr/>
          </p:nvSpPr>
          <p:spPr>
            <a:xfrm>
              <a:off x="4494441" y="2856905"/>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8" name="Google Shape;220;p3">
              <a:extLst>
                <a:ext uri="{FF2B5EF4-FFF2-40B4-BE49-F238E27FC236}">
                  <a16:creationId xmlns:a16="http://schemas.microsoft.com/office/drawing/2014/main" id="{F539E70B-4B70-C7F8-9A12-A9C10F21EE0D}"/>
                </a:ext>
              </a:extLst>
            </p:cNvPr>
            <p:cNvSpPr/>
            <p:nvPr/>
          </p:nvSpPr>
          <p:spPr>
            <a:xfrm>
              <a:off x="4494441" y="3030589"/>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9" name="Google Shape;221;p3">
              <a:extLst>
                <a:ext uri="{FF2B5EF4-FFF2-40B4-BE49-F238E27FC236}">
                  <a16:creationId xmlns:a16="http://schemas.microsoft.com/office/drawing/2014/main" id="{D46E07ED-F5DE-D242-A92B-DBB1729C1187}"/>
                </a:ext>
              </a:extLst>
            </p:cNvPr>
            <p:cNvSpPr/>
            <p:nvPr/>
          </p:nvSpPr>
          <p:spPr>
            <a:xfrm>
              <a:off x="4288701" y="3204272"/>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0" name="Google Shape;222;p3">
              <a:extLst>
                <a:ext uri="{FF2B5EF4-FFF2-40B4-BE49-F238E27FC236}">
                  <a16:creationId xmlns:a16="http://schemas.microsoft.com/office/drawing/2014/main" id="{C74CA94D-50B3-EF1A-E445-BB8F9EFB5390}"/>
                </a:ext>
              </a:extLst>
            </p:cNvPr>
            <p:cNvSpPr/>
            <p:nvPr/>
          </p:nvSpPr>
          <p:spPr>
            <a:xfrm>
              <a:off x="4288701" y="3349341"/>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1" name="Google Shape;223;p3">
              <a:extLst>
                <a:ext uri="{FF2B5EF4-FFF2-40B4-BE49-F238E27FC236}">
                  <a16:creationId xmlns:a16="http://schemas.microsoft.com/office/drawing/2014/main" id="{8E968C0B-E4FA-04A0-B544-7B6A28E9FCB5}"/>
                </a:ext>
              </a:extLst>
            </p:cNvPr>
            <p:cNvSpPr/>
            <p:nvPr/>
          </p:nvSpPr>
          <p:spPr>
            <a:xfrm>
              <a:off x="4288701" y="3495461"/>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2" name="Google Shape;224;p3">
              <a:extLst>
                <a:ext uri="{FF2B5EF4-FFF2-40B4-BE49-F238E27FC236}">
                  <a16:creationId xmlns:a16="http://schemas.microsoft.com/office/drawing/2014/main" id="{811B6FE5-F1C5-9914-BD8A-EE4ECBD13B9B}"/>
                </a:ext>
              </a:extLst>
            </p:cNvPr>
            <p:cNvSpPr/>
            <p:nvPr/>
          </p:nvSpPr>
          <p:spPr>
            <a:xfrm>
              <a:off x="4547019" y="3204272"/>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3" name="Google Shape;225;p3">
              <a:extLst>
                <a:ext uri="{FF2B5EF4-FFF2-40B4-BE49-F238E27FC236}">
                  <a16:creationId xmlns:a16="http://schemas.microsoft.com/office/drawing/2014/main" id="{AD67CFCE-2BCF-5889-65F4-7BD14ED1DE31}"/>
                </a:ext>
              </a:extLst>
            </p:cNvPr>
            <p:cNvSpPr/>
            <p:nvPr/>
          </p:nvSpPr>
          <p:spPr>
            <a:xfrm>
              <a:off x="4547019" y="3349341"/>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4" name="Google Shape;226;p3">
              <a:extLst>
                <a:ext uri="{FF2B5EF4-FFF2-40B4-BE49-F238E27FC236}">
                  <a16:creationId xmlns:a16="http://schemas.microsoft.com/office/drawing/2014/main" id="{7B37D4B4-7200-6CCE-A440-967B5AAF7957}"/>
                </a:ext>
              </a:extLst>
            </p:cNvPr>
            <p:cNvSpPr/>
            <p:nvPr/>
          </p:nvSpPr>
          <p:spPr>
            <a:xfrm>
              <a:off x="4547019" y="3495461"/>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5" name="Google Shape;227;p3">
              <a:extLst>
                <a:ext uri="{FF2B5EF4-FFF2-40B4-BE49-F238E27FC236}">
                  <a16:creationId xmlns:a16="http://schemas.microsoft.com/office/drawing/2014/main" id="{D701EFA6-E7E6-E9EA-B7E0-5A8E1E109D98}"/>
                </a:ext>
              </a:extLst>
            </p:cNvPr>
            <p:cNvSpPr txBox="1"/>
            <p:nvPr/>
          </p:nvSpPr>
          <p:spPr>
            <a:xfrm>
              <a:off x="3622553" y="2656105"/>
              <a:ext cx="611205" cy="276969"/>
            </a:xfrm>
            <a:prstGeom prst="rect">
              <a:avLst/>
            </a:prstGeom>
            <a:noFill/>
            <a:ln>
              <a:noFill/>
            </a:ln>
          </p:spPr>
          <p:txBody>
            <a:bodyPr spcFirstLastPara="1" wrap="square" lIns="68569" tIns="34275" rIns="68569" bIns="34275" anchor="t" anchorCtr="0">
              <a:spAutoFit/>
            </a:bodyPr>
            <a:lstStyle/>
            <a:p>
              <a:pPr>
                <a:buClr>
                  <a:srgbClr val="292934"/>
                </a:buClr>
                <a:buSzPts val="1800"/>
              </a:pPr>
              <a:r>
                <a:rPr lang="en-US" sz="1350" dirty="0">
                  <a:solidFill>
                    <a:srgbClr val="292934"/>
                  </a:solidFill>
                  <a:latin typeface="Arial"/>
                  <a:ea typeface="Arial"/>
                  <a:cs typeface="Arial"/>
                  <a:sym typeface="Arial"/>
                </a:rPr>
                <a:t>set</a:t>
              </a:r>
              <a:endParaRPr sz="1350" dirty="0"/>
            </a:p>
          </p:txBody>
        </p:sp>
        <p:sp>
          <p:nvSpPr>
            <p:cNvPr id="26" name="Google Shape;228;p3">
              <a:extLst>
                <a:ext uri="{FF2B5EF4-FFF2-40B4-BE49-F238E27FC236}">
                  <a16:creationId xmlns:a16="http://schemas.microsoft.com/office/drawing/2014/main" id="{6A07B3AA-DB05-E3E2-141F-4E63E0AA801D}"/>
                </a:ext>
              </a:extLst>
            </p:cNvPr>
            <p:cNvSpPr txBox="1"/>
            <p:nvPr/>
          </p:nvSpPr>
          <p:spPr>
            <a:xfrm>
              <a:off x="4043953" y="2096707"/>
              <a:ext cx="207029" cy="553968"/>
            </a:xfrm>
            <a:prstGeom prst="rect">
              <a:avLst/>
            </a:prstGeom>
            <a:noFill/>
            <a:ln>
              <a:noFill/>
            </a:ln>
          </p:spPr>
          <p:txBody>
            <a:bodyPr spcFirstLastPara="1" wrap="square" lIns="68569" tIns="34275" rIns="68569" bIns="34275" anchor="t" anchorCtr="0">
              <a:spAutoFit/>
            </a:bodyPr>
            <a:lstStyle/>
            <a:p>
              <a:pPr>
                <a:buClr>
                  <a:srgbClr val="292934"/>
                </a:buClr>
                <a:buSzPts val="1400"/>
              </a:pPr>
              <a:r>
                <a:rPr lang="en-US" sz="1050">
                  <a:solidFill>
                    <a:srgbClr val="292934"/>
                  </a:solidFill>
                  <a:latin typeface="Calibri"/>
                  <a:ea typeface="Calibri"/>
                  <a:cs typeface="Calibri"/>
                  <a:sym typeface="Calibri"/>
                </a:rPr>
                <a:t>0</a:t>
              </a:r>
              <a:endParaRPr sz="1350"/>
            </a:p>
            <a:p>
              <a:pPr>
                <a:buClr>
                  <a:srgbClr val="292934"/>
                </a:buClr>
                <a:buSzPts val="1400"/>
              </a:pPr>
              <a:r>
                <a:rPr lang="en-US" sz="1050">
                  <a:solidFill>
                    <a:srgbClr val="292934"/>
                  </a:solidFill>
                  <a:latin typeface="Calibri"/>
                  <a:ea typeface="Calibri"/>
                  <a:cs typeface="Calibri"/>
                  <a:sym typeface="Calibri"/>
                </a:rPr>
                <a:t>1</a:t>
              </a:r>
              <a:endParaRPr sz="1350"/>
            </a:p>
            <a:p>
              <a:pPr>
                <a:buClr>
                  <a:srgbClr val="292934"/>
                </a:buClr>
                <a:buSzPts val="1400"/>
              </a:pPr>
              <a:r>
                <a:rPr lang="en-US" sz="1050">
                  <a:solidFill>
                    <a:srgbClr val="292934"/>
                  </a:solidFill>
                  <a:latin typeface="Calibri"/>
                  <a:ea typeface="Calibri"/>
                  <a:cs typeface="Calibri"/>
                  <a:sym typeface="Calibri"/>
                </a:rPr>
                <a:t>2</a:t>
              </a:r>
              <a:endParaRPr sz="1350"/>
            </a:p>
          </p:txBody>
        </p:sp>
        <p:sp>
          <p:nvSpPr>
            <p:cNvPr id="27" name="Google Shape;229;p3">
              <a:extLst>
                <a:ext uri="{FF2B5EF4-FFF2-40B4-BE49-F238E27FC236}">
                  <a16:creationId xmlns:a16="http://schemas.microsoft.com/office/drawing/2014/main" id="{05E3CD36-F02A-7E8D-4D81-FF1C16F336A3}"/>
                </a:ext>
              </a:extLst>
            </p:cNvPr>
            <p:cNvSpPr txBox="1"/>
            <p:nvPr/>
          </p:nvSpPr>
          <p:spPr>
            <a:xfrm>
              <a:off x="3855165" y="3158408"/>
              <a:ext cx="703173" cy="553968"/>
            </a:xfrm>
            <a:prstGeom prst="rect">
              <a:avLst/>
            </a:prstGeom>
            <a:noFill/>
            <a:ln>
              <a:noFill/>
            </a:ln>
          </p:spPr>
          <p:txBody>
            <a:bodyPr spcFirstLastPara="1" wrap="square" lIns="68569" tIns="34275" rIns="68569" bIns="34275" anchor="t" anchorCtr="0">
              <a:spAutoFit/>
            </a:bodyPr>
            <a:lstStyle/>
            <a:p>
              <a:pPr>
                <a:buClr>
                  <a:srgbClr val="292934"/>
                </a:buClr>
                <a:buSzPts val="1400"/>
              </a:pPr>
              <a:r>
                <a:rPr lang="en-US" sz="1050" dirty="0">
                  <a:solidFill>
                    <a:srgbClr val="292934"/>
                  </a:solidFill>
                  <a:latin typeface="Calibri"/>
                  <a:ea typeface="Calibri"/>
                  <a:cs typeface="Calibri"/>
                  <a:sym typeface="Calibri"/>
                </a:rPr>
                <a:t>509</a:t>
              </a:r>
              <a:endParaRPr sz="1350" dirty="0"/>
            </a:p>
            <a:p>
              <a:pPr>
                <a:buClr>
                  <a:srgbClr val="292934"/>
                </a:buClr>
                <a:buSzPts val="1400"/>
              </a:pPr>
              <a:r>
                <a:rPr lang="en-US" sz="1050" dirty="0">
                  <a:solidFill>
                    <a:srgbClr val="292934"/>
                  </a:solidFill>
                  <a:latin typeface="Calibri"/>
                  <a:ea typeface="Calibri"/>
                  <a:cs typeface="Calibri"/>
                  <a:sym typeface="Calibri"/>
                </a:rPr>
                <a:t>510</a:t>
              </a:r>
              <a:endParaRPr sz="1350" dirty="0"/>
            </a:p>
            <a:p>
              <a:pPr>
                <a:buClr>
                  <a:srgbClr val="292934"/>
                </a:buClr>
                <a:buSzPts val="1400"/>
              </a:pPr>
              <a:r>
                <a:rPr lang="en-US" sz="1050" dirty="0">
                  <a:solidFill>
                    <a:srgbClr val="292934"/>
                  </a:solidFill>
                  <a:latin typeface="Calibri"/>
                  <a:ea typeface="Calibri"/>
                  <a:cs typeface="Calibri"/>
                  <a:sym typeface="Calibri"/>
                </a:rPr>
                <a:t>511</a:t>
              </a:r>
              <a:endParaRPr sz="1350" dirty="0"/>
            </a:p>
          </p:txBody>
        </p:sp>
        <p:sp>
          <p:nvSpPr>
            <p:cNvPr id="28" name="Google Shape;231;p3">
              <a:extLst>
                <a:ext uri="{FF2B5EF4-FFF2-40B4-BE49-F238E27FC236}">
                  <a16:creationId xmlns:a16="http://schemas.microsoft.com/office/drawing/2014/main" id="{C976DE47-5B69-7208-B8E5-E3F75E5F12CB}"/>
                </a:ext>
              </a:extLst>
            </p:cNvPr>
            <p:cNvSpPr/>
            <p:nvPr/>
          </p:nvSpPr>
          <p:spPr>
            <a:xfrm>
              <a:off x="5281968" y="2145907"/>
              <a:ext cx="528066" cy="149504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9" name="Google Shape;232;p3">
              <a:extLst>
                <a:ext uri="{FF2B5EF4-FFF2-40B4-BE49-F238E27FC236}">
                  <a16:creationId xmlns:a16="http://schemas.microsoft.com/office/drawing/2014/main" id="{B3EA032D-B7EA-23C6-234B-E40FC075C315}"/>
                </a:ext>
              </a:extLst>
            </p:cNvPr>
            <p:cNvSpPr/>
            <p:nvPr/>
          </p:nvSpPr>
          <p:spPr>
            <a:xfrm>
              <a:off x="5308257" y="217034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0" name="Google Shape;233;p3">
              <a:extLst>
                <a:ext uri="{FF2B5EF4-FFF2-40B4-BE49-F238E27FC236}">
                  <a16:creationId xmlns:a16="http://schemas.microsoft.com/office/drawing/2014/main" id="{6BDF0193-5E18-C742-1F8C-CCBE2D12A166}"/>
                </a:ext>
              </a:extLst>
            </p:cNvPr>
            <p:cNvSpPr/>
            <p:nvPr/>
          </p:nvSpPr>
          <p:spPr>
            <a:xfrm>
              <a:off x="5308257" y="23154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1" name="Google Shape;234;p3">
              <a:extLst>
                <a:ext uri="{FF2B5EF4-FFF2-40B4-BE49-F238E27FC236}">
                  <a16:creationId xmlns:a16="http://schemas.microsoft.com/office/drawing/2014/main" id="{3F822217-6BF4-DD70-2008-C4B36029DF80}"/>
                </a:ext>
              </a:extLst>
            </p:cNvPr>
            <p:cNvSpPr/>
            <p:nvPr/>
          </p:nvSpPr>
          <p:spPr>
            <a:xfrm>
              <a:off x="5308257" y="2461532"/>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2" name="Google Shape;235;p3">
              <a:extLst>
                <a:ext uri="{FF2B5EF4-FFF2-40B4-BE49-F238E27FC236}">
                  <a16:creationId xmlns:a16="http://schemas.microsoft.com/office/drawing/2014/main" id="{B93326A6-FC4E-964E-B96C-8466208428DD}"/>
                </a:ext>
              </a:extLst>
            </p:cNvPr>
            <p:cNvSpPr/>
            <p:nvPr/>
          </p:nvSpPr>
          <p:spPr>
            <a:xfrm>
              <a:off x="5566575" y="217034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3" name="Google Shape;236;p3">
              <a:extLst>
                <a:ext uri="{FF2B5EF4-FFF2-40B4-BE49-F238E27FC236}">
                  <a16:creationId xmlns:a16="http://schemas.microsoft.com/office/drawing/2014/main" id="{1BC10964-2F23-2057-C948-8C0F4AE3EE9F}"/>
                </a:ext>
              </a:extLst>
            </p:cNvPr>
            <p:cNvSpPr/>
            <p:nvPr/>
          </p:nvSpPr>
          <p:spPr>
            <a:xfrm>
              <a:off x="5566575" y="23154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4" name="Google Shape;237;p3">
              <a:extLst>
                <a:ext uri="{FF2B5EF4-FFF2-40B4-BE49-F238E27FC236}">
                  <a16:creationId xmlns:a16="http://schemas.microsoft.com/office/drawing/2014/main" id="{2006354C-1869-6526-7BB3-CF652CF8CFAE}"/>
                </a:ext>
              </a:extLst>
            </p:cNvPr>
            <p:cNvSpPr/>
            <p:nvPr/>
          </p:nvSpPr>
          <p:spPr>
            <a:xfrm>
              <a:off x="5566575" y="2461532"/>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5" name="Google Shape;238;p3">
              <a:extLst>
                <a:ext uri="{FF2B5EF4-FFF2-40B4-BE49-F238E27FC236}">
                  <a16:creationId xmlns:a16="http://schemas.microsoft.com/office/drawing/2014/main" id="{86148E36-ED0C-571F-11A8-E22ADFD63AC3}"/>
                </a:ext>
              </a:extLst>
            </p:cNvPr>
            <p:cNvSpPr/>
            <p:nvPr/>
          </p:nvSpPr>
          <p:spPr>
            <a:xfrm>
              <a:off x="5513997" y="2683222"/>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36" name="Google Shape;239;p3">
              <a:extLst>
                <a:ext uri="{FF2B5EF4-FFF2-40B4-BE49-F238E27FC236}">
                  <a16:creationId xmlns:a16="http://schemas.microsoft.com/office/drawing/2014/main" id="{D3F48D35-7820-29CD-A118-D697944138B6}"/>
                </a:ext>
              </a:extLst>
            </p:cNvPr>
            <p:cNvSpPr/>
            <p:nvPr/>
          </p:nvSpPr>
          <p:spPr>
            <a:xfrm>
              <a:off x="5513997" y="2856905"/>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37" name="Google Shape;240;p3">
              <a:extLst>
                <a:ext uri="{FF2B5EF4-FFF2-40B4-BE49-F238E27FC236}">
                  <a16:creationId xmlns:a16="http://schemas.microsoft.com/office/drawing/2014/main" id="{156E2EBF-91D4-4D9A-B543-2504A4F9A180}"/>
                </a:ext>
              </a:extLst>
            </p:cNvPr>
            <p:cNvSpPr/>
            <p:nvPr/>
          </p:nvSpPr>
          <p:spPr>
            <a:xfrm>
              <a:off x="5513997" y="3030589"/>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38" name="Google Shape;241;p3">
              <a:extLst>
                <a:ext uri="{FF2B5EF4-FFF2-40B4-BE49-F238E27FC236}">
                  <a16:creationId xmlns:a16="http://schemas.microsoft.com/office/drawing/2014/main" id="{675EA26E-D066-9A00-28A7-B9ACD9E48AFA}"/>
                </a:ext>
              </a:extLst>
            </p:cNvPr>
            <p:cNvSpPr/>
            <p:nvPr/>
          </p:nvSpPr>
          <p:spPr>
            <a:xfrm>
              <a:off x="5308257" y="3204272"/>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9" name="Google Shape;242;p3">
              <a:extLst>
                <a:ext uri="{FF2B5EF4-FFF2-40B4-BE49-F238E27FC236}">
                  <a16:creationId xmlns:a16="http://schemas.microsoft.com/office/drawing/2014/main" id="{DCD4A608-73D2-4173-E8F2-A3A2CC4B852B}"/>
                </a:ext>
              </a:extLst>
            </p:cNvPr>
            <p:cNvSpPr/>
            <p:nvPr/>
          </p:nvSpPr>
          <p:spPr>
            <a:xfrm>
              <a:off x="5308257" y="334934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0" name="Google Shape;243;p3">
              <a:extLst>
                <a:ext uri="{FF2B5EF4-FFF2-40B4-BE49-F238E27FC236}">
                  <a16:creationId xmlns:a16="http://schemas.microsoft.com/office/drawing/2014/main" id="{4328BAE1-1DF1-4371-D8ED-FE38FE021AFA}"/>
                </a:ext>
              </a:extLst>
            </p:cNvPr>
            <p:cNvSpPr/>
            <p:nvPr/>
          </p:nvSpPr>
          <p:spPr>
            <a:xfrm>
              <a:off x="5308257" y="349546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1" name="Google Shape;244;p3">
              <a:extLst>
                <a:ext uri="{FF2B5EF4-FFF2-40B4-BE49-F238E27FC236}">
                  <a16:creationId xmlns:a16="http://schemas.microsoft.com/office/drawing/2014/main" id="{EA2469D7-6FE6-9EC6-DA3A-8AE4CB59A988}"/>
                </a:ext>
              </a:extLst>
            </p:cNvPr>
            <p:cNvSpPr/>
            <p:nvPr/>
          </p:nvSpPr>
          <p:spPr>
            <a:xfrm>
              <a:off x="5566575" y="3204272"/>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2" name="Google Shape;245;p3">
              <a:extLst>
                <a:ext uri="{FF2B5EF4-FFF2-40B4-BE49-F238E27FC236}">
                  <a16:creationId xmlns:a16="http://schemas.microsoft.com/office/drawing/2014/main" id="{0D3BBB70-8375-6FCA-AA8B-E0D6E86616CC}"/>
                </a:ext>
              </a:extLst>
            </p:cNvPr>
            <p:cNvSpPr/>
            <p:nvPr/>
          </p:nvSpPr>
          <p:spPr>
            <a:xfrm>
              <a:off x="5566575" y="334934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3" name="Google Shape;246;p3">
              <a:extLst>
                <a:ext uri="{FF2B5EF4-FFF2-40B4-BE49-F238E27FC236}">
                  <a16:creationId xmlns:a16="http://schemas.microsoft.com/office/drawing/2014/main" id="{813582E8-F15D-5479-59AD-CF8032C2F23B}"/>
                </a:ext>
              </a:extLst>
            </p:cNvPr>
            <p:cNvSpPr/>
            <p:nvPr/>
          </p:nvSpPr>
          <p:spPr>
            <a:xfrm>
              <a:off x="5566575" y="349546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4" name="Google Shape;247;p3">
              <a:extLst>
                <a:ext uri="{FF2B5EF4-FFF2-40B4-BE49-F238E27FC236}">
                  <a16:creationId xmlns:a16="http://schemas.microsoft.com/office/drawing/2014/main" id="{E5FC327E-4174-0A85-8B0E-6A9A2D14863B}"/>
                </a:ext>
              </a:extLst>
            </p:cNvPr>
            <p:cNvSpPr/>
            <p:nvPr/>
          </p:nvSpPr>
          <p:spPr>
            <a:xfrm>
              <a:off x="6301524" y="2145907"/>
              <a:ext cx="528066" cy="149504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5" name="Google Shape;248;p3">
              <a:extLst>
                <a:ext uri="{FF2B5EF4-FFF2-40B4-BE49-F238E27FC236}">
                  <a16:creationId xmlns:a16="http://schemas.microsoft.com/office/drawing/2014/main" id="{178152DF-67F3-C0D0-FC2A-5E598DE11628}"/>
                </a:ext>
              </a:extLst>
            </p:cNvPr>
            <p:cNvSpPr/>
            <p:nvPr/>
          </p:nvSpPr>
          <p:spPr>
            <a:xfrm>
              <a:off x="6327813" y="23154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6" name="Google Shape;249;p3">
              <a:extLst>
                <a:ext uri="{FF2B5EF4-FFF2-40B4-BE49-F238E27FC236}">
                  <a16:creationId xmlns:a16="http://schemas.microsoft.com/office/drawing/2014/main" id="{8F1DFADD-0C2B-5594-0534-BF2AD35AD676}"/>
                </a:ext>
              </a:extLst>
            </p:cNvPr>
            <p:cNvSpPr/>
            <p:nvPr/>
          </p:nvSpPr>
          <p:spPr>
            <a:xfrm>
              <a:off x="6327813" y="2461532"/>
              <a:ext cx="205740" cy="116586"/>
            </a:xfrm>
            <a:prstGeom prst="roundRect">
              <a:avLst>
                <a:gd name="adj" fmla="val 16667"/>
              </a:avLst>
            </a:prstGeom>
            <a:solidFill>
              <a:srgbClr val="0070C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7" name="Google Shape;250;p3">
              <a:extLst>
                <a:ext uri="{FF2B5EF4-FFF2-40B4-BE49-F238E27FC236}">
                  <a16:creationId xmlns:a16="http://schemas.microsoft.com/office/drawing/2014/main" id="{BBA2DB26-7A1F-4113-7B70-0CD08565F32C}"/>
                </a:ext>
              </a:extLst>
            </p:cNvPr>
            <p:cNvSpPr/>
            <p:nvPr/>
          </p:nvSpPr>
          <p:spPr>
            <a:xfrm>
              <a:off x="6586131" y="217034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8" name="Google Shape;251;p3">
              <a:extLst>
                <a:ext uri="{FF2B5EF4-FFF2-40B4-BE49-F238E27FC236}">
                  <a16:creationId xmlns:a16="http://schemas.microsoft.com/office/drawing/2014/main" id="{2D589051-4088-0BE1-AA0A-2959EE1C2F1C}"/>
                </a:ext>
              </a:extLst>
            </p:cNvPr>
            <p:cNvSpPr/>
            <p:nvPr/>
          </p:nvSpPr>
          <p:spPr>
            <a:xfrm>
              <a:off x="6586131" y="23154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9" name="Google Shape;252;p3">
              <a:extLst>
                <a:ext uri="{FF2B5EF4-FFF2-40B4-BE49-F238E27FC236}">
                  <a16:creationId xmlns:a16="http://schemas.microsoft.com/office/drawing/2014/main" id="{E5D13E4B-B4CB-DB7B-DB95-7506B00AF591}"/>
                </a:ext>
              </a:extLst>
            </p:cNvPr>
            <p:cNvSpPr/>
            <p:nvPr/>
          </p:nvSpPr>
          <p:spPr>
            <a:xfrm>
              <a:off x="6586131" y="2461532"/>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0" name="Google Shape;253;p3">
              <a:extLst>
                <a:ext uri="{FF2B5EF4-FFF2-40B4-BE49-F238E27FC236}">
                  <a16:creationId xmlns:a16="http://schemas.microsoft.com/office/drawing/2014/main" id="{69B3F8EE-4E50-00D0-70B1-3BD0888F4043}"/>
                </a:ext>
              </a:extLst>
            </p:cNvPr>
            <p:cNvSpPr/>
            <p:nvPr/>
          </p:nvSpPr>
          <p:spPr>
            <a:xfrm>
              <a:off x="6533553" y="2683222"/>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51" name="Google Shape;254;p3">
              <a:extLst>
                <a:ext uri="{FF2B5EF4-FFF2-40B4-BE49-F238E27FC236}">
                  <a16:creationId xmlns:a16="http://schemas.microsoft.com/office/drawing/2014/main" id="{6D64CDE6-2E08-586E-9A2E-CAFB09416554}"/>
                </a:ext>
              </a:extLst>
            </p:cNvPr>
            <p:cNvSpPr/>
            <p:nvPr/>
          </p:nvSpPr>
          <p:spPr>
            <a:xfrm>
              <a:off x="6533553" y="2856905"/>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52" name="Google Shape;255;p3">
              <a:extLst>
                <a:ext uri="{FF2B5EF4-FFF2-40B4-BE49-F238E27FC236}">
                  <a16:creationId xmlns:a16="http://schemas.microsoft.com/office/drawing/2014/main" id="{F9B5C3B9-2019-6074-F684-18A8434F3E1B}"/>
                </a:ext>
              </a:extLst>
            </p:cNvPr>
            <p:cNvSpPr/>
            <p:nvPr/>
          </p:nvSpPr>
          <p:spPr>
            <a:xfrm>
              <a:off x="6533553" y="3030589"/>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53" name="Google Shape;256;p3">
              <a:extLst>
                <a:ext uri="{FF2B5EF4-FFF2-40B4-BE49-F238E27FC236}">
                  <a16:creationId xmlns:a16="http://schemas.microsoft.com/office/drawing/2014/main" id="{D33BCE51-111F-478A-33D9-25F86CABA402}"/>
                </a:ext>
              </a:extLst>
            </p:cNvPr>
            <p:cNvSpPr/>
            <p:nvPr/>
          </p:nvSpPr>
          <p:spPr>
            <a:xfrm>
              <a:off x="6327813" y="334934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4" name="Google Shape;257;p3">
              <a:extLst>
                <a:ext uri="{FF2B5EF4-FFF2-40B4-BE49-F238E27FC236}">
                  <a16:creationId xmlns:a16="http://schemas.microsoft.com/office/drawing/2014/main" id="{93C0DE01-1DEB-C5C7-720F-E32B323B96A6}"/>
                </a:ext>
              </a:extLst>
            </p:cNvPr>
            <p:cNvSpPr/>
            <p:nvPr/>
          </p:nvSpPr>
          <p:spPr>
            <a:xfrm>
              <a:off x="6327813" y="349546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5" name="Google Shape;258;p3">
              <a:extLst>
                <a:ext uri="{FF2B5EF4-FFF2-40B4-BE49-F238E27FC236}">
                  <a16:creationId xmlns:a16="http://schemas.microsoft.com/office/drawing/2014/main" id="{867700E5-07DF-44B6-3668-28E265ED9688}"/>
                </a:ext>
              </a:extLst>
            </p:cNvPr>
            <p:cNvSpPr/>
            <p:nvPr/>
          </p:nvSpPr>
          <p:spPr>
            <a:xfrm>
              <a:off x="6586131" y="349546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cxnSp>
          <p:nvCxnSpPr>
            <p:cNvPr id="56" name="Google Shape;259;p3">
              <a:extLst>
                <a:ext uri="{FF2B5EF4-FFF2-40B4-BE49-F238E27FC236}">
                  <a16:creationId xmlns:a16="http://schemas.microsoft.com/office/drawing/2014/main" id="{388B5735-4B59-EFEC-2450-E8E76C362117}"/>
                </a:ext>
              </a:extLst>
            </p:cNvPr>
            <p:cNvCxnSpPr>
              <a:stCxn id="9" idx="3"/>
              <a:endCxn id="28" idx="1"/>
            </p:cNvCxnSpPr>
            <p:nvPr/>
          </p:nvCxnSpPr>
          <p:spPr>
            <a:xfrm>
              <a:off x="4790478" y="2893429"/>
              <a:ext cx="491400" cy="0"/>
            </a:xfrm>
            <a:prstGeom prst="straightConnector1">
              <a:avLst/>
            </a:prstGeom>
            <a:noFill/>
            <a:ln w="28575" cap="flat" cmpd="sng">
              <a:solidFill>
                <a:schemeClr val="dk1"/>
              </a:solidFill>
              <a:prstDash val="solid"/>
              <a:round/>
              <a:headEnd type="none" w="sm" len="sm"/>
              <a:tailEnd type="triangle" w="med" len="med"/>
            </a:ln>
          </p:spPr>
        </p:cxnSp>
        <p:cxnSp>
          <p:nvCxnSpPr>
            <p:cNvPr id="57" name="Google Shape;260;p3">
              <a:extLst>
                <a:ext uri="{FF2B5EF4-FFF2-40B4-BE49-F238E27FC236}">
                  <a16:creationId xmlns:a16="http://schemas.microsoft.com/office/drawing/2014/main" id="{EFDF9A8F-8170-8E29-6EAE-11F87DF3376C}"/>
                </a:ext>
              </a:extLst>
            </p:cNvPr>
            <p:cNvCxnSpPr/>
            <p:nvPr/>
          </p:nvCxnSpPr>
          <p:spPr>
            <a:xfrm>
              <a:off x="5810034" y="2893429"/>
              <a:ext cx="491490" cy="0"/>
            </a:xfrm>
            <a:prstGeom prst="straightConnector1">
              <a:avLst/>
            </a:prstGeom>
            <a:noFill/>
            <a:ln w="28575" cap="flat" cmpd="sng">
              <a:solidFill>
                <a:schemeClr val="dk1"/>
              </a:solidFill>
              <a:prstDash val="solid"/>
              <a:round/>
              <a:headEnd type="none" w="sm" len="sm"/>
              <a:tailEnd type="triangle" w="med" len="med"/>
            </a:ln>
          </p:spPr>
        </p:cxnSp>
        <p:cxnSp>
          <p:nvCxnSpPr>
            <p:cNvPr id="58" name="Google Shape;261;p3">
              <a:extLst>
                <a:ext uri="{FF2B5EF4-FFF2-40B4-BE49-F238E27FC236}">
                  <a16:creationId xmlns:a16="http://schemas.microsoft.com/office/drawing/2014/main" id="{A35AAABA-C0C4-D01D-2B2B-6AE071A8D460}"/>
                </a:ext>
              </a:extLst>
            </p:cNvPr>
            <p:cNvCxnSpPr/>
            <p:nvPr/>
          </p:nvCxnSpPr>
          <p:spPr>
            <a:xfrm>
              <a:off x="6829590" y="2893429"/>
              <a:ext cx="491490" cy="0"/>
            </a:xfrm>
            <a:prstGeom prst="straightConnector1">
              <a:avLst/>
            </a:prstGeom>
            <a:noFill/>
            <a:ln w="28575" cap="flat" cmpd="sng">
              <a:solidFill>
                <a:schemeClr val="dk1"/>
              </a:solidFill>
              <a:prstDash val="solid"/>
              <a:round/>
              <a:headEnd type="none" w="sm" len="sm"/>
              <a:tailEnd type="triangle" w="med" len="med"/>
            </a:ln>
          </p:spPr>
        </p:cxnSp>
        <p:sp>
          <p:nvSpPr>
            <p:cNvPr id="59" name="Google Shape;262;p3">
              <a:extLst>
                <a:ext uri="{FF2B5EF4-FFF2-40B4-BE49-F238E27FC236}">
                  <a16:creationId xmlns:a16="http://schemas.microsoft.com/office/drawing/2014/main" id="{897BF777-9F04-823A-E89F-0B5E377B7BFE}"/>
                </a:ext>
              </a:extLst>
            </p:cNvPr>
            <p:cNvSpPr/>
            <p:nvPr/>
          </p:nvSpPr>
          <p:spPr>
            <a:xfrm>
              <a:off x="6327813" y="2170928"/>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0" name="Google Shape;263;p3">
              <a:extLst>
                <a:ext uri="{FF2B5EF4-FFF2-40B4-BE49-F238E27FC236}">
                  <a16:creationId xmlns:a16="http://schemas.microsoft.com/office/drawing/2014/main" id="{AAE40DFC-0736-F57B-05A0-2584DC7F8C5F}"/>
                </a:ext>
              </a:extLst>
            </p:cNvPr>
            <p:cNvSpPr/>
            <p:nvPr/>
          </p:nvSpPr>
          <p:spPr>
            <a:xfrm>
              <a:off x="6327813" y="320133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1" name="Google Shape;264;p3">
              <a:extLst>
                <a:ext uri="{FF2B5EF4-FFF2-40B4-BE49-F238E27FC236}">
                  <a16:creationId xmlns:a16="http://schemas.microsoft.com/office/drawing/2014/main" id="{ACE49366-9261-3741-E792-93276B90493A}"/>
                </a:ext>
              </a:extLst>
            </p:cNvPr>
            <p:cNvSpPr/>
            <p:nvPr/>
          </p:nvSpPr>
          <p:spPr>
            <a:xfrm>
              <a:off x="6586131" y="320133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2" name="Google Shape;265;p3">
              <a:extLst>
                <a:ext uri="{FF2B5EF4-FFF2-40B4-BE49-F238E27FC236}">
                  <a16:creationId xmlns:a16="http://schemas.microsoft.com/office/drawing/2014/main" id="{BB3278C1-E7A3-8FBF-DAC6-7C431C0E1FCB}"/>
                </a:ext>
              </a:extLst>
            </p:cNvPr>
            <p:cNvSpPr/>
            <p:nvPr/>
          </p:nvSpPr>
          <p:spPr>
            <a:xfrm>
              <a:off x="6586131" y="334640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3" name="Google Shape;266;p3">
              <a:extLst>
                <a:ext uri="{FF2B5EF4-FFF2-40B4-BE49-F238E27FC236}">
                  <a16:creationId xmlns:a16="http://schemas.microsoft.com/office/drawing/2014/main" id="{77C1C050-B7D2-AE1D-3554-E4A8D1730C3E}"/>
                </a:ext>
              </a:extLst>
            </p:cNvPr>
            <p:cNvSpPr/>
            <p:nvPr/>
          </p:nvSpPr>
          <p:spPr>
            <a:xfrm>
              <a:off x="7321080" y="2145907"/>
              <a:ext cx="528066" cy="149504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4" name="Google Shape;267;p3">
              <a:extLst>
                <a:ext uri="{FF2B5EF4-FFF2-40B4-BE49-F238E27FC236}">
                  <a16:creationId xmlns:a16="http://schemas.microsoft.com/office/drawing/2014/main" id="{63944287-8EEE-6EB2-3576-0D12A6FC0970}"/>
                </a:ext>
              </a:extLst>
            </p:cNvPr>
            <p:cNvSpPr/>
            <p:nvPr/>
          </p:nvSpPr>
          <p:spPr>
            <a:xfrm>
              <a:off x="7347369" y="23154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5" name="Google Shape;268;p3">
              <a:extLst>
                <a:ext uri="{FF2B5EF4-FFF2-40B4-BE49-F238E27FC236}">
                  <a16:creationId xmlns:a16="http://schemas.microsoft.com/office/drawing/2014/main" id="{C4275A21-0452-C65D-C338-EA25B59C7B6C}"/>
                </a:ext>
              </a:extLst>
            </p:cNvPr>
            <p:cNvSpPr/>
            <p:nvPr/>
          </p:nvSpPr>
          <p:spPr>
            <a:xfrm>
              <a:off x="7347369" y="2461532"/>
              <a:ext cx="205740" cy="116586"/>
            </a:xfrm>
            <a:prstGeom prst="roundRect">
              <a:avLst>
                <a:gd name="adj" fmla="val 16667"/>
              </a:avLst>
            </a:prstGeom>
            <a:solidFill>
              <a:srgbClr val="0070C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6" name="Google Shape;269;p3">
              <a:extLst>
                <a:ext uri="{FF2B5EF4-FFF2-40B4-BE49-F238E27FC236}">
                  <a16:creationId xmlns:a16="http://schemas.microsoft.com/office/drawing/2014/main" id="{E0EFBC0D-B542-D1EB-7000-47DB948C67F7}"/>
                </a:ext>
              </a:extLst>
            </p:cNvPr>
            <p:cNvSpPr/>
            <p:nvPr/>
          </p:nvSpPr>
          <p:spPr>
            <a:xfrm>
              <a:off x="7605687" y="217034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7" name="Google Shape;270;p3">
              <a:extLst>
                <a:ext uri="{FF2B5EF4-FFF2-40B4-BE49-F238E27FC236}">
                  <a16:creationId xmlns:a16="http://schemas.microsoft.com/office/drawing/2014/main" id="{E33F9264-3FAC-2F3A-6C87-72CEFA5F56D5}"/>
                </a:ext>
              </a:extLst>
            </p:cNvPr>
            <p:cNvSpPr/>
            <p:nvPr/>
          </p:nvSpPr>
          <p:spPr>
            <a:xfrm>
              <a:off x="7605687" y="23154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8" name="Google Shape;271;p3">
              <a:extLst>
                <a:ext uri="{FF2B5EF4-FFF2-40B4-BE49-F238E27FC236}">
                  <a16:creationId xmlns:a16="http://schemas.microsoft.com/office/drawing/2014/main" id="{0968443F-D601-C9BE-38AB-D3698E174C48}"/>
                </a:ext>
              </a:extLst>
            </p:cNvPr>
            <p:cNvSpPr/>
            <p:nvPr/>
          </p:nvSpPr>
          <p:spPr>
            <a:xfrm>
              <a:off x="7605687" y="2461532"/>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9" name="Google Shape;272;p3">
              <a:extLst>
                <a:ext uri="{FF2B5EF4-FFF2-40B4-BE49-F238E27FC236}">
                  <a16:creationId xmlns:a16="http://schemas.microsoft.com/office/drawing/2014/main" id="{F11F2ECA-2332-EACD-5C65-3D8DE90A8A46}"/>
                </a:ext>
              </a:extLst>
            </p:cNvPr>
            <p:cNvSpPr/>
            <p:nvPr/>
          </p:nvSpPr>
          <p:spPr>
            <a:xfrm>
              <a:off x="7553109" y="2683222"/>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70" name="Google Shape;273;p3">
              <a:extLst>
                <a:ext uri="{FF2B5EF4-FFF2-40B4-BE49-F238E27FC236}">
                  <a16:creationId xmlns:a16="http://schemas.microsoft.com/office/drawing/2014/main" id="{F45117E5-3F42-16A8-C49A-63C8E608DBD4}"/>
                </a:ext>
              </a:extLst>
            </p:cNvPr>
            <p:cNvSpPr/>
            <p:nvPr/>
          </p:nvSpPr>
          <p:spPr>
            <a:xfrm>
              <a:off x="7553109" y="2856905"/>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71" name="Google Shape;274;p3">
              <a:extLst>
                <a:ext uri="{FF2B5EF4-FFF2-40B4-BE49-F238E27FC236}">
                  <a16:creationId xmlns:a16="http://schemas.microsoft.com/office/drawing/2014/main" id="{B44F937F-3127-8726-0374-28BD8412C219}"/>
                </a:ext>
              </a:extLst>
            </p:cNvPr>
            <p:cNvSpPr/>
            <p:nvPr/>
          </p:nvSpPr>
          <p:spPr>
            <a:xfrm>
              <a:off x="7553109" y="3030589"/>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72" name="Google Shape;275;p3">
              <a:extLst>
                <a:ext uri="{FF2B5EF4-FFF2-40B4-BE49-F238E27FC236}">
                  <a16:creationId xmlns:a16="http://schemas.microsoft.com/office/drawing/2014/main" id="{29957C15-E141-5AB9-42EE-8A00C3F19944}"/>
                </a:ext>
              </a:extLst>
            </p:cNvPr>
            <p:cNvSpPr/>
            <p:nvPr/>
          </p:nvSpPr>
          <p:spPr>
            <a:xfrm>
              <a:off x="7347369" y="334934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3" name="Google Shape;276;p3">
              <a:extLst>
                <a:ext uri="{FF2B5EF4-FFF2-40B4-BE49-F238E27FC236}">
                  <a16:creationId xmlns:a16="http://schemas.microsoft.com/office/drawing/2014/main" id="{997E5D86-C263-1B6E-F18B-46223B6EB7CE}"/>
                </a:ext>
              </a:extLst>
            </p:cNvPr>
            <p:cNvSpPr/>
            <p:nvPr/>
          </p:nvSpPr>
          <p:spPr>
            <a:xfrm>
              <a:off x="7347369" y="349546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4" name="Google Shape;277;p3">
              <a:extLst>
                <a:ext uri="{FF2B5EF4-FFF2-40B4-BE49-F238E27FC236}">
                  <a16:creationId xmlns:a16="http://schemas.microsoft.com/office/drawing/2014/main" id="{E9384BC7-F6CA-DF87-54A0-AB43D720415A}"/>
                </a:ext>
              </a:extLst>
            </p:cNvPr>
            <p:cNvSpPr/>
            <p:nvPr/>
          </p:nvSpPr>
          <p:spPr>
            <a:xfrm>
              <a:off x="7605687" y="349546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5" name="Google Shape;278;p3">
              <a:extLst>
                <a:ext uri="{FF2B5EF4-FFF2-40B4-BE49-F238E27FC236}">
                  <a16:creationId xmlns:a16="http://schemas.microsoft.com/office/drawing/2014/main" id="{2CEF6299-AB80-C97F-A9D7-702C8A9C21FB}"/>
                </a:ext>
              </a:extLst>
            </p:cNvPr>
            <p:cNvSpPr/>
            <p:nvPr/>
          </p:nvSpPr>
          <p:spPr>
            <a:xfrm>
              <a:off x="7347369" y="2170928"/>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6" name="Google Shape;279;p3">
              <a:extLst>
                <a:ext uri="{FF2B5EF4-FFF2-40B4-BE49-F238E27FC236}">
                  <a16:creationId xmlns:a16="http://schemas.microsoft.com/office/drawing/2014/main" id="{96587E13-EB2A-A15F-28E2-A40B939FCF8C}"/>
                </a:ext>
              </a:extLst>
            </p:cNvPr>
            <p:cNvSpPr/>
            <p:nvPr/>
          </p:nvSpPr>
          <p:spPr>
            <a:xfrm>
              <a:off x="7347369" y="320133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7" name="Google Shape;280;p3">
              <a:extLst>
                <a:ext uri="{FF2B5EF4-FFF2-40B4-BE49-F238E27FC236}">
                  <a16:creationId xmlns:a16="http://schemas.microsoft.com/office/drawing/2014/main" id="{E7389448-BE13-2028-A3AD-E0DCF709DF69}"/>
                </a:ext>
              </a:extLst>
            </p:cNvPr>
            <p:cNvSpPr/>
            <p:nvPr/>
          </p:nvSpPr>
          <p:spPr>
            <a:xfrm>
              <a:off x="7605687" y="320133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8" name="Google Shape;281;p3">
              <a:extLst>
                <a:ext uri="{FF2B5EF4-FFF2-40B4-BE49-F238E27FC236}">
                  <a16:creationId xmlns:a16="http://schemas.microsoft.com/office/drawing/2014/main" id="{81D78F92-F454-6BEF-746C-D23A46BCD150}"/>
                </a:ext>
              </a:extLst>
            </p:cNvPr>
            <p:cNvSpPr/>
            <p:nvPr/>
          </p:nvSpPr>
          <p:spPr>
            <a:xfrm>
              <a:off x="7605687" y="334640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9" name="Google Shape;283;p3">
              <a:extLst>
                <a:ext uri="{FF2B5EF4-FFF2-40B4-BE49-F238E27FC236}">
                  <a16:creationId xmlns:a16="http://schemas.microsoft.com/office/drawing/2014/main" id="{560A9CE2-1F3C-C72B-9AAE-B407DE0965EB}"/>
                </a:ext>
              </a:extLst>
            </p:cNvPr>
            <p:cNvSpPr txBox="1"/>
            <p:nvPr/>
          </p:nvSpPr>
          <p:spPr>
            <a:xfrm>
              <a:off x="5103132" y="3695525"/>
              <a:ext cx="1198391" cy="438551"/>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P1 fills the cache</a:t>
              </a:r>
              <a:endParaRPr sz="1350" dirty="0"/>
            </a:p>
          </p:txBody>
        </p:sp>
        <p:sp>
          <p:nvSpPr>
            <p:cNvPr id="80" name="Google Shape;284;p3">
              <a:extLst>
                <a:ext uri="{FF2B5EF4-FFF2-40B4-BE49-F238E27FC236}">
                  <a16:creationId xmlns:a16="http://schemas.microsoft.com/office/drawing/2014/main" id="{1E1870A9-2EF7-F2D8-65F1-EC336EDC1A42}"/>
                </a:ext>
              </a:extLst>
            </p:cNvPr>
            <p:cNvSpPr txBox="1"/>
            <p:nvPr/>
          </p:nvSpPr>
          <p:spPr>
            <a:xfrm>
              <a:off x="6143263" y="3707129"/>
              <a:ext cx="982285" cy="438551"/>
            </a:xfrm>
            <a:prstGeom prst="rect">
              <a:avLst/>
            </a:prstGeom>
            <a:noFill/>
            <a:ln>
              <a:noFill/>
            </a:ln>
          </p:spPr>
          <p:txBody>
            <a:bodyPr spcFirstLastPara="1" wrap="square" lIns="68569" tIns="34275" rIns="68569" bIns="34275" anchor="t" anchorCtr="0">
              <a:spAutoFit/>
            </a:bodyPr>
            <a:lstStyle/>
            <a:p>
              <a:pPr algn="ctr"/>
              <a:r>
                <a:rPr lang="en-US" sz="1200">
                  <a:solidFill>
                    <a:srgbClr val="292934"/>
                  </a:solidFill>
                  <a:latin typeface="Arial"/>
                  <a:ea typeface="Arial"/>
                  <a:cs typeface="Arial"/>
                  <a:sym typeface="Arial"/>
                </a:rPr>
                <a:t>P2 reads an array</a:t>
              </a:r>
              <a:endParaRPr sz="1350"/>
            </a:p>
          </p:txBody>
        </p:sp>
        <p:sp>
          <p:nvSpPr>
            <p:cNvPr id="81" name="Google Shape;285;p3">
              <a:extLst>
                <a:ext uri="{FF2B5EF4-FFF2-40B4-BE49-F238E27FC236}">
                  <a16:creationId xmlns:a16="http://schemas.microsoft.com/office/drawing/2014/main" id="{2D292B3C-2F70-8D2B-4AD0-DFBAB83FBA6B}"/>
                </a:ext>
              </a:extLst>
            </p:cNvPr>
            <p:cNvSpPr txBox="1"/>
            <p:nvPr/>
          </p:nvSpPr>
          <p:spPr>
            <a:xfrm>
              <a:off x="7093970" y="3707129"/>
              <a:ext cx="1262565" cy="438551"/>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P1 reads its data again</a:t>
              </a:r>
              <a:endParaRPr sz="1350" dirty="0"/>
            </a:p>
          </p:txBody>
        </p:sp>
        <p:cxnSp>
          <p:nvCxnSpPr>
            <p:cNvPr id="82" name="Google Shape;286;p3">
              <a:extLst>
                <a:ext uri="{FF2B5EF4-FFF2-40B4-BE49-F238E27FC236}">
                  <a16:creationId xmlns:a16="http://schemas.microsoft.com/office/drawing/2014/main" id="{3814C0F1-B744-2613-07C0-FA48697C8D5A}"/>
                </a:ext>
              </a:extLst>
            </p:cNvPr>
            <p:cNvCxnSpPr/>
            <p:nvPr/>
          </p:nvCxnSpPr>
          <p:spPr>
            <a:xfrm rot="10800000">
              <a:off x="7875435" y="2519525"/>
              <a:ext cx="349758" cy="0"/>
            </a:xfrm>
            <a:prstGeom prst="straightConnector1">
              <a:avLst/>
            </a:prstGeom>
            <a:noFill/>
            <a:ln w="19050" cap="flat" cmpd="sng">
              <a:solidFill>
                <a:srgbClr val="A63212"/>
              </a:solidFill>
              <a:prstDash val="solid"/>
              <a:round/>
              <a:headEnd type="none" w="sm" len="sm"/>
              <a:tailEnd type="triangle" w="med" len="med"/>
            </a:ln>
          </p:spPr>
        </p:cxnSp>
        <p:cxnSp>
          <p:nvCxnSpPr>
            <p:cNvPr id="83" name="Google Shape;288;p3">
              <a:extLst>
                <a:ext uri="{FF2B5EF4-FFF2-40B4-BE49-F238E27FC236}">
                  <a16:creationId xmlns:a16="http://schemas.microsoft.com/office/drawing/2014/main" id="{B635B8D7-C78A-FBEB-F73A-BFE62CFBFBB2}"/>
                </a:ext>
              </a:extLst>
            </p:cNvPr>
            <p:cNvCxnSpPr/>
            <p:nvPr/>
          </p:nvCxnSpPr>
          <p:spPr>
            <a:xfrm rot="10800000">
              <a:off x="7875435" y="2227424"/>
              <a:ext cx="349758" cy="0"/>
            </a:xfrm>
            <a:prstGeom prst="straightConnector1">
              <a:avLst/>
            </a:prstGeom>
            <a:noFill/>
            <a:ln w="19050" cap="flat" cmpd="sng">
              <a:solidFill>
                <a:srgbClr val="A63212"/>
              </a:solidFill>
              <a:prstDash val="solid"/>
              <a:round/>
              <a:headEnd type="none" w="sm" len="sm"/>
              <a:tailEnd type="triangle" w="med" len="med"/>
            </a:ln>
          </p:spPr>
        </p:cxnSp>
        <p:sp>
          <p:nvSpPr>
            <p:cNvPr id="84" name="Google Shape;289;p3">
              <a:extLst>
                <a:ext uri="{FF2B5EF4-FFF2-40B4-BE49-F238E27FC236}">
                  <a16:creationId xmlns:a16="http://schemas.microsoft.com/office/drawing/2014/main" id="{C6FD7431-C956-3FCC-C309-4325EC45893A}"/>
                </a:ext>
              </a:extLst>
            </p:cNvPr>
            <p:cNvSpPr txBox="1"/>
            <p:nvPr/>
          </p:nvSpPr>
          <p:spPr>
            <a:xfrm>
              <a:off x="8193113" y="2088924"/>
              <a:ext cx="1518153" cy="276969"/>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5 cycles (hit)</a:t>
              </a:r>
              <a:endParaRPr sz="1350" dirty="0"/>
            </a:p>
          </p:txBody>
        </p:sp>
        <p:cxnSp>
          <p:nvCxnSpPr>
            <p:cNvPr id="85" name="Google Shape;290;p3">
              <a:extLst>
                <a:ext uri="{FF2B5EF4-FFF2-40B4-BE49-F238E27FC236}">
                  <a16:creationId xmlns:a16="http://schemas.microsoft.com/office/drawing/2014/main" id="{EB7D35D9-01F9-FAB4-E871-4E884614324C}"/>
                </a:ext>
              </a:extLst>
            </p:cNvPr>
            <p:cNvCxnSpPr/>
            <p:nvPr/>
          </p:nvCxnSpPr>
          <p:spPr>
            <a:xfrm rot="10800000">
              <a:off x="7877799" y="2369401"/>
              <a:ext cx="349758" cy="0"/>
            </a:xfrm>
            <a:prstGeom prst="straightConnector1">
              <a:avLst/>
            </a:prstGeom>
            <a:noFill/>
            <a:ln w="19050" cap="flat" cmpd="sng">
              <a:solidFill>
                <a:srgbClr val="A63212"/>
              </a:solidFill>
              <a:prstDash val="solid"/>
              <a:round/>
              <a:headEnd type="none" w="sm" len="sm"/>
              <a:tailEnd type="triangle" w="med" len="med"/>
            </a:ln>
          </p:spPr>
        </p:cxnSp>
        <p:cxnSp>
          <p:nvCxnSpPr>
            <p:cNvPr id="86" name="Google Shape;292;p3">
              <a:extLst>
                <a:ext uri="{FF2B5EF4-FFF2-40B4-BE49-F238E27FC236}">
                  <a16:creationId xmlns:a16="http://schemas.microsoft.com/office/drawing/2014/main" id="{31BA1356-2D3C-D77E-224E-8C88B173BD7D}"/>
                </a:ext>
              </a:extLst>
            </p:cNvPr>
            <p:cNvCxnSpPr/>
            <p:nvPr/>
          </p:nvCxnSpPr>
          <p:spPr>
            <a:xfrm rot="10800000">
              <a:off x="7875435" y="3232766"/>
              <a:ext cx="349758" cy="0"/>
            </a:xfrm>
            <a:prstGeom prst="straightConnector1">
              <a:avLst/>
            </a:prstGeom>
            <a:noFill/>
            <a:ln w="19050" cap="flat" cmpd="sng">
              <a:solidFill>
                <a:srgbClr val="A63212"/>
              </a:solidFill>
              <a:prstDash val="solid"/>
              <a:round/>
              <a:headEnd type="none" w="sm" len="sm"/>
              <a:tailEnd type="triangle" w="med" len="med"/>
            </a:ln>
          </p:spPr>
        </p:cxnSp>
        <p:cxnSp>
          <p:nvCxnSpPr>
            <p:cNvPr id="87" name="Google Shape;294;p3">
              <a:extLst>
                <a:ext uri="{FF2B5EF4-FFF2-40B4-BE49-F238E27FC236}">
                  <a16:creationId xmlns:a16="http://schemas.microsoft.com/office/drawing/2014/main" id="{B5643C23-F1EF-A904-34AC-70DD9CD57B26}"/>
                </a:ext>
              </a:extLst>
            </p:cNvPr>
            <p:cNvCxnSpPr/>
            <p:nvPr/>
          </p:nvCxnSpPr>
          <p:spPr>
            <a:xfrm rot="10800000">
              <a:off x="7875435" y="3401470"/>
              <a:ext cx="349758" cy="0"/>
            </a:xfrm>
            <a:prstGeom prst="straightConnector1">
              <a:avLst/>
            </a:prstGeom>
            <a:noFill/>
            <a:ln w="19050" cap="flat" cmpd="sng">
              <a:solidFill>
                <a:srgbClr val="A63212"/>
              </a:solidFill>
              <a:prstDash val="solid"/>
              <a:round/>
              <a:headEnd type="none" w="sm" len="sm"/>
              <a:tailEnd type="triangle" w="med" len="med"/>
            </a:ln>
          </p:spPr>
        </p:cxnSp>
        <p:cxnSp>
          <p:nvCxnSpPr>
            <p:cNvPr id="88" name="Google Shape;296;p3">
              <a:extLst>
                <a:ext uri="{FF2B5EF4-FFF2-40B4-BE49-F238E27FC236}">
                  <a16:creationId xmlns:a16="http://schemas.microsoft.com/office/drawing/2014/main" id="{E8BF61A6-293B-4F91-0DD1-63B17D5ED838}"/>
                </a:ext>
              </a:extLst>
            </p:cNvPr>
            <p:cNvCxnSpPr/>
            <p:nvPr/>
          </p:nvCxnSpPr>
          <p:spPr>
            <a:xfrm rot="10800000">
              <a:off x="7875435" y="3568630"/>
              <a:ext cx="349758" cy="0"/>
            </a:xfrm>
            <a:prstGeom prst="straightConnector1">
              <a:avLst/>
            </a:prstGeom>
            <a:noFill/>
            <a:ln w="19050" cap="flat" cmpd="sng">
              <a:solidFill>
                <a:srgbClr val="A63212"/>
              </a:solidFill>
              <a:prstDash val="solid"/>
              <a:round/>
              <a:headEnd type="none" w="sm" len="sm"/>
              <a:tailEnd type="triangle" w="med" len="med"/>
            </a:ln>
          </p:spPr>
        </p:cxnSp>
        <p:sp>
          <p:nvSpPr>
            <p:cNvPr id="89" name="Google Shape;289;p3">
              <a:extLst>
                <a:ext uri="{FF2B5EF4-FFF2-40B4-BE49-F238E27FC236}">
                  <a16:creationId xmlns:a16="http://schemas.microsoft.com/office/drawing/2014/main" id="{975D31A9-94D5-ED99-DB87-23888855C957}"/>
                </a:ext>
              </a:extLst>
            </p:cNvPr>
            <p:cNvSpPr txBox="1"/>
            <p:nvPr/>
          </p:nvSpPr>
          <p:spPr>
            <a:xfrm>
              <a:off x="8193113" y="2227408"/>
              <a:ext cx="1518153" cy="276969"/>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8 cycles (hit)</a:t>
              </a:r>
              <a:endParaRPr sz="1350" dirty="0"/>
            </a:p>
          </p:txBody>
        </p:sp>
        <p:sp>
          <p:nvSpPr>
            <p:cNvPr id="90" name="Google Shape;289;p3">
              <a:extLst>
                <a:ext uri="{FF2B5EF4-FFF2-40B4-BE49-F238E27FC236}">
                  <a16:creationId xmlns:a16="http://schemas.microsoft.com/office/drawing/2014/main" id="{2667CE84-ABB7-93B2-255D-612AA6D9F8BD}"/>
                </a:ext>
              </a:extLst>
            </p:cNvPr>
            <p:cNvSpPr txBox="1"/>
            <p:nvPr/>
          </p:nvSpPr>
          <p:spPr>
            <a:xfrm>
              <a:off x="8193113" y="3099169"/>
              <a:ext cx="1518153" cy="276969"/>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15 cycles (???)</a:t>
              </a:r>
              <a:endParaRPr sz="1350" dirty="0"/>
            </a:p>
          </p:txBody>
        </p:sp>
        <p:sp>
          <p:nvSpPr>
            <p:cNvPr id="91" name="Google Shape;289;p3">
              <a:extLst>
                <a:ext uri="{FF2B5EF4-FFF2-40B4-BE49-F238E27FC236}">
                  <a16:creationId xmlns:a16="http://schemas.microsoft.com/office/drawing/2014/main" id="{AEBEDC59-6700-FFF5-67C0-5722E4E8F5BA}"/>
                </a:ext>
              </a:extLst>
            </p:cNvPr>
            <p:cNvSpPr txBox="1"/>
            <p:nvPr/>
          </p:nvSpPr>
          <p:spPr>
            <a:xfrm>
              <a:off x="8193112" y="3276785"/>
              <a:ext cx="1518153" cy="276969"/>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11 cycles (hit)</a:t>
              </a:r>
              <a:endParaRPr sz="1350" dirty="0"/>
            </a:p>
          </p:txBody>
        </p:sp>
        <p:sp>
          <p:nvSpPr>
            <p:cNvPr id="92" name="Google Shape;289;p3">
              <a:extLst>
                <a:ext uri="{FF2B5EF4-FFF2-40B4-BE49-F238E27FC236}">
                  <a16:creationId xmlns:a16="http://schemas.microsoft.com/office/drawing/2014/main" id="{9AB7A874-0CA3-9189-E898-2783A0827C8A}"/>
                </a:ext>
              </a:extLst>
            </p:cNvPr>
            <p:cNvSpPr txBox="1"/>
            <p:nvPr/>
          </p:nvSpPr>
          <p:spPr>
            <a:xfrm>
              <a:off x="8193112" y="3445488"/>
              <a:ext cx="1518153" cy="276969"/>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6 cycles (hit)</a:t>
              </a:r>
              <a:endParaRPr sz="1350" dirty="0"/>
            </a:p>
          </p:txBody>
        </p:sp>
      </p:grpSp>
      <p:sp>
        <p:nvSpPr>
          <p:cNvPr id="93" name="TextBox 92">
            <a:extLst>
              <a:ext uri="{FF2B5EF4-FFF2-40B4-BE49-F238E27FC236}">
                <a16:creationId xmlns:a16="http://schemas.microsoft.com/office/drawing/2014/main" id="{EFB35683-57F7-EB5C-0BB5-29F4FDC76DBE}"/>
              </a:ext>
            </a:extLst>
          </p:cNvPr>
          <p:cNvSpPr txBox="1"/>
          <p:nvPr/>
        </p:nvSpPr>
        <p:spPr>
          <a:xfrm>
            <a:off x="6959127" y="1612551"/>
            <a:ext cx="1071355"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Cache</a:t>
            </a:r>
            <a:endParaRPr lang="en-US" dirty="0">
              <a:latin typeface="Arial" panose="020B0604020202020204" pitchFamily="34" charset="0"/>
              <a:cs typeface="Arial" panose="020B0604020202020204" pitchFamily="34" charset="0"/>
            </a:endParaRPr>
          </a:p>
        </p:txBody>
      </p:sp>
      <p:sp>
        <p:nvSpPr>
          <p:cNvPr id="95" name="Google Shape;211;p3">
            <a:extLst>
              <a:ext uri="{FF2B5EF4-FFF2-40B4-BE49-F238E27FC236}">
                <a16:creationId xmlns:a16="http://schemas.microsoft.com/office/drawing/2014/main" id="{4EA99B4E-3CAA-9A70-7924-F78C125385FC}"/>
              </a:ext>
            </a:extLst>
          </p:cNvPr>
          <p:cNvSpPr/>
          <p:nvPr/>
        </p:nvSpPr>
        <p:spPr>
          <a:xfrm>
            <a:off x="6154424" y="1567004"/>
            <a:ext cx="660109" cy="447285"/>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zh-CN" altLang="en-US" sz="1600" dirty="0">
                <a:solidFill>
                  <a:srgbClr val="292934"/>
                </a:solidFill>
                <a:latin typeface="Calibri"/>
                <a:ea typeface="Calibri"/>
                <a:cs typeface="Calibri"/>
                <a:sym typeface="Calibri"/>
              </a:rPr>
              <a:t>      </a:t>
            </a:r>
            <a:endParaRPr sz="1600" dirty="0">
              <a:solidFill>
                <a:srgbClr val="292934"/>
              </a:solidFill>
              <a:latin typeface="Calibri"/>
              <a:ea typeface="Calibri"/>
              <a:cs typeface="Calibri"/>
              <a:sym typeface="Calibri"/>
            </a:endParaRPr>
          </a:p>
        </p:txBody>
      </p:sp>
      <p:sp>
        <p:nvSpPr>
          <p:cNvPr id="96" name="Google Shape;212;p3">
            <a:extLst>
              <a:ext uri="{FF2B5EF4-FFF2-40B4-BE49-F238E27FC236}">
                <a16:creationId xmlns:a16="http://schemas.microsoft.com/office/drawing/2014/main" id="{2EB9A5A9-BCBF-397A-3140-402959FBD0AA}"/>
              </a:ext>
            </a:extLst>
          </p:cNvPr>
          <p:cNvSpPr/>
          <p:nvPr/>
        </p:nvSpPr>
        <p:spPr>
          <a:xfrm>
            <a:off x="6222101" y="1649176"/>
            <a:ext cx="529650" cy="267784"/>
          </a:xfrm>
          <a:prstGeom prst="roundRect">
            <a:avLst>
              <a:gd name="adj" fmla="val 16667"/>
            </a:avLst>
          </a:prstGeom>
          <a:solidFill>
            <a:schemeClr val="bg1">
              <a:lumMod val="75000"/>
            </a:schemeClr>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zh-CN" altLang="en-US" sz="1600" dirty="0">
                <a:solidFill>
                  <a:srgbClr val="292934"/>
                </a:solidFill>
                <a:latin typeface="Calibri"/>
                <a:ea typeface="Calibri"/>
                <a:cs typeface="Calibri"/>
                <a:sym typeface="Calibri"/>
              </a:rPr>
              <a:t>   </a:t>
            </a:r>
            <a:endParaRPr sz="1600" dirty="0">
              <a:solidFill>
                <a:srgbClr val="292934"/>
              </a:solidFill>
              <a:latin typeface="Calibri"/>
              <a:ea typeface="Calibri"/>
              <a:cs typeface="Calibri"/>
              <a:sym typeface="Calibri"/>
            </a:endParaRPr>
          </a:p>
        </p:txBody>
      </p:sp>
      <p:sp>
        <p:nvSpPr>
          <p:cNvPr id="99" name="Google Shape;213;p3">
            <a:extLst>
              <a:ext uri="{FF2B5EF4-FFF2-40B4-BE49-F238E27FC236}">
                <a16:creationId xmlns:a16="http://schemas.microsoft.com/office/drawing/2014/main" id="{A0C1DC96-1149-8058-E384-17D72F28501E}"/>
              </a:ext>
            </a:extLst>
          </p:cNvPr>
          <p:cNvSpPr/>
          <p:nvPr/>
        </p:nvSpPr>
        <p:spPr>
          <a:xfrm>
            <a:off x="6971883" y="1125473"/>
            <a:ext cx="529650" cy="267784"/>
          </a:xfrm>
          <a:prstGeom prst="roundRect">
            <a:avLst>
              <a:gd name="adj" fmla="val 16667"/>
            </a:avLst>
          </a:prstGeom>
          <a:solidFill>
            <a:schemeClr val="bg1">
              <a:lumMod val="75000"/>
            </a:schemeClr>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dirty="0">
                <a:solidFill>
                  <a:srgbClr val="292934"/>
                </a:solidFill>
                <a:latin typeface="Calibri"/>
                <a:ea typeface="Calibri"/>
                <a:cs typeface="Calibri"/>
                <a:sym typeface="Calibri"/>
              </a:rPr>
              <a:t>1</a:t>
            </a:r>
            <a:endParaRPr sz="1600" dirty="0">
              <a:solidFill>
                <a:srgbClr val="292934"/>
              </a:solidFill>
              <a:latin typeface="Calibri"/>
              <a:ea typeface="Calibri"/>
              <a:cs typeface="Calibri"/>
              <a:sym typeface="Calibri"/>
            </a:endParaRPr>
          </a:p>
        </p:txBody>
      </p:sp>
      <p:sp>
        <p:nvSpPr>
          <p:cNvPr id="102" name="TextBox 101">
            <a:extLst>
              <a:ext uri="{FF2B5EF4-FFF2-40B4-BE49-F238E27FC236}">
                <a16:creationId xmlns:a16="http://schemas.microsoft.com/office/drawing/2014/main" id="{51E617BD-3687-A2E9-045A-445667F13122}"/>
              </a:ext>
            </a:extLst>
          </p:cNvPr>
          <p:cNvSpPr txBox="1"/>
          <p:nvPr/>
        </p:nvSpPr>
        <p:spPr>
          <a:xfrm>
            <a:off x="6829836" y="272349"/>
            <a:ext cx="1757700" cy="646331"/>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Attacker address</a:t>
            </a:r>
            <a:endParaRPr lang="en-US" dirty="0">
              <a:latin typeface="Arial" panose="020B0604020202020204" pitchFamily="34" charset="0"/>
              <a:cs typeface="Arial" panose="020B0604020202020204" pitchFamily="34" charset="0"/>
            </a:endParaRPr>
          </a:p>
        </p:txBody>
      </p:sp>
      <p:sp>
        <p:nvSpPr>
          <p:cNvPr id="103" name="TextBox 102">
            <a:extLst>
              <a:ext uri="{FF2B5EF4-FFF2-40B4-BE49-F238E27FC236}">
                <a16:creationId xmlns:a16="http://schemas.microsoft.com/office/drawing/2014/main" id="{BAD41474-1C82-8A6C-986D-A2037373BC41}"/>
              </a:ext>
            </a:extLst>
          </p:cNvPr>
          <p:cNvSpPr txBox="1"/>
          <p:nvPr/>
        </p:nvSpPr>
        <p:spPr>
          <a:xfrm>
            <a:off x="5396724" y="320979"/>
            <a:ext cx="1417809" cy="646331"/>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Victim address</a:t>
            </a:r>
            <a:endParaRPr lang="en-US" dirty="0">
              <a:latin typeface="Arial" panose="020B0604020202020204" pitchFamily="34" charset="0"/>
              <a:cs typeface="Arial" panose="020B0604020202020204" pitchFamily="34" charset="0"/>
            </a:endParaRPr>
          </a:p>
        </p:txBody>
      </p:sp>
      <p:sp>
        <p:nvSpPr>
          <p:cNvPr id="104" name="Left Brace 103">
            <a:extLst>
              <a:ext uri="{FF2B5EF4-FFF2-40B4-BE49-F238E27FC236}">
                <a16:creationId xmlns:a16="http://schemas.microsoft.com/office/drawing/2014/main" id="{89A3DC38-9C0B-2AB0-937F-7A8E5A2EDE0C}"/>
              </a:ext>
            </a:extLst>
          </p:cNvPr>
          <p:cNvSpPr/>
          <p:nvPr/>
        </p:nvSpPr>
        <p:spPr>
          <a:xfrm rot="5400000">
            <a:off x="5995115" y="768824"/>
            <a:ext cx="95780" cy="52072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5" name="Left Brace 104">
            <a:extLst>
              <a:ext uri="{FF2B5EF4-FFF2-40B4-BE49-F238E27FC236}">
                <a16:creationId xmlns:a16="http://schemas.microsoft.com/office/drawing/2014/main" id="{A5F33646-0E02-95A4-35FB-D2143E6F9F07}"/>
              </a:ext>
            </a:extLst>
          </p:cNvPr>
          <p:cNvSpPr/>
          <p:nvPr/>
        </p:nvSpPr>
        <p:spPr>
          <a:xfrm rot="5400000">
            <a:off x="7122511" y="733460"/>
            <a:ext cx="193956" cy="520725"/>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07" name="Curved Connector 106">
            <a:extLst>
              <a:ext uri="{FF2B5EF4-FFF2-40B4-BE49-F238E27FC236}">
                <a16:creationId xmlns:a16="http://schemas.microsoft.com/office/drawing/2014/main" id="{29BDD781-A6C0-0D3C-458F-BDA94BD769EA}"/>
              </a:ext>
            </a:extLst>
          </p:cNvPr>
          <p:cNvCxnSpPr>
            <a:cxnSpLocks/>
            <a:stCxn id="98" idx="2"/>
            <a:endCxn id="95" idx="0"/>
          </p:cNvCxnSpPr>
          <p:nvPr/>
        </p:nvCxnSpPr>
        <p:spPr>
          <a:xfrm rot="16200000" flipH="1">
            <a:off x="6165070" y="1247595"/>
            <a:ext cx="192880" cy="445937"/>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08" name="Curved Connector 107">
            <a:extLst>
              <a:ext uri="{FF2B5EF4-FFF2-40B4-BE49-F238E27FC236}">
                <a16:creationId xmlns:a16="http://schemas.microsoft.com/office/drawing/2014/main" id="{1B8FE7CC-3E32-72A7-E19D-143B84F33FB3}"/>
              </a:ext>
            </a:extLst>
          </p:cNvPr>
          <p:cNvCxnSpPr>
            <a:cxnSpLocks/>
            <a:stCxn id="99" idx="2"/>
            <a:endCxn id="95" idx="0"/>
          </p:cNvCxnSpPr>
          <p:nvPr/>
        </p:nvCxnSpPr>
        <p:spPr>
          <a:xfrm rot="5400000">
            <a:off x="6773721" y="1104016"/>
            <a:ext cx="173747" cy="752229"/>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
        <p:nvSpPr>
          <p:cNvPr id="98" name="Google Shape;212;p3">
            <a:extLst>
              <a:ext uri="{FF2B5EF4-FFF2-40B4-BE49-F238E27FC236}">
                <a16:creationId xmlns:a16="http://schemas.microsoft.com/office/drawing/2014/main" id="{1EDEF579-671F-3CFE-2E59-DFE04301EA72}"/>
              </a:ext>
            </a:extLst>
          </p:cNvPr>
          <p:cNvSpPr/>
          <p:nvPr/>
        </p:nvSpPr>
        <p:spPr>
          <a:xfrm>
            <a:off x="5773717" y="1106340"/>
            <a:ext cx="529650" cy="267784"/>
          </a:xfrm>
          <a:prstGeom prst="roundRect">
            <a:avLst>
              <a:gd name="adj" fmla="val 16667"/>
            </a:avLst>
          </a:prstGeom>
          <a:solidFill>
            <a:schemeClr val="bg1">
              <a:lumMod val="75000"/>
            </a:schemeClr>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dirty="0">
                <a:solidFill>
                  <a:srgbClr val="292934"/>
                </a:solidFill>
                <a:latin typeface="Calibri"/>
                <a:ea typeface="Calibri"/>
                <a:cs typeface="Calibri"/>
                <a:sym typeface="Calibri"/>
              </a:rPr>
              <a:t>0</a:t>
            </a:r>
            <a:endParaRPr sz="1600" dirty="0">
              <a:solidFill>
                <a:srgbClr val="292934"/>
              </a:solidFill>
              <a:latin typeface="Calibri"/>
              <a:ea typeface="Calibri"/>
              <a:cs typeface="Calibri"/>
              <a:sym typeface="Calibri"/>
            </a:endParaRPr>
          </a:p>
        </p:txBody>
      </p:sp>
      <p:grpSp>
        <p:nvGrpSpPr>
          <p:cNvPr id="94" name="Group 93">
            <a:extLst>
              <a:ext uri="{FF2B5EF4-FFF2-40B4-BE49-F238E27FC236}">
                <a16:creationId xmlns:a16="http://schemas.microsoft.com/office/drawing/2014/main" id="{475098D8-CA41-7D9E-A322-2B9700627109}"/>
              </a:ext>
            </a:extLst>
          </p:cNvPr>
          <p:cNvGrpSpPr/>
          <p:nvPr/>
        </p:nvGrpSpPr>
        <p:grpSpPr>
          <a:xfrm>
            <a:off x="4853379" y="2353281"/>
            <a:ext cx="4211494" cy="2186479"/>
            <a:chOff x="3991513" y="2353281"/>
            <a:chExt cx="4791981" cy="2300979"/>
          </a:xfrm>
        </p:grpSpPr>
        <p:pic>
          <p:nvPicPr>
            <p:cNvPr id="7" name="Graphic 6">
              <a:extLst>
                <a:ext uri="{FF2B5EF4-FFF2-40B4-BE49-F238E27FC236}">
                  <a16:creationId xmlns:a16="http://schemas.microsoft.com/office/drawing/2014/main" id="{15284250-7A33-795A-D231-F40A0F3D49C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48528" b="49752"/>
            <a:stretch/>
          </p:blipFill>
          <p:spPr>
            <a:xfrm>
              <a:off x="3991513" y="2353281"/>
              <a:ext cx="4791981" cy="2300979"/>
            </a:xfrm>
            <a:prstGeom prst="rect">
              <a:avLst/>
            </a:prstGeom>
          </p:spPr>
        </p:pic>
        <p:sp>
          <p:nvSpPr>
            <p:cNvPr id="2" name="Rectangle 1">
              <a:extLst>
                <a:ext uri="{FF2B5EF4-FFF2-40B4-BE49-F238E27FC236}">
                  <a16:creationId xmlns:a16="http://schemas.microsoft.com/office/drawing/2014/main" id="{FB22BD0B-18D5-C697-83B4-DF14FDCB59FC}"/>
                </a:ext>
              </a:extLst>
            </p:cNvPr>
            <p:cNvSpPr/>
            <p:nvPr/>
          </p:nvSpPr>
          <p:spPr>
            <a:xfrm>
              <a:off x="4720855" y="2777086"/>
              <a:ext cx="520995" cy="17098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 name="Straight Connector 4">
            <a:extLst>
              <a:ext uri="{FF2B5EF4-FFF2-40B4-BE49-F238E27FC236}">
                <a16:creationId xmlns:a16="http://schemas.microsoft.com/office/drawing/2014/main" id="{EF565A16-FCC6-6C1C-4A36-D72CEF9BF8B5}"/>
              </a:ext>
            </a:extLst>
          </p:cNvPr>
          <p:cNvCxnSpPr>
            <a:cxnSpLocks/>
          </p:cNvCxnSpPr>
          <p:nvPr/>
        </p:nvCxnSpPr>
        <p:spPr>
          <a:xfrm>
            <a:off x="5728318" y="2690715"/>
            <a:ext cx="27670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EBE0A8A4-1E53-FDD8-BB24-946E893EED6D}"/>
              </a:ext>
            </a:extLst>
          </p:cNvPr>
          <p:cNvSpPr txBox="1"/>
          <p:nvPr/>
        </p:nvSpPr>
        <p:spPr>
          <a:xfrm>
            <a:off x="6019315" y="2448220"/>
            <a:ext cx="3105459"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Correct guess reward</a:t>
            </a:r>
          </a:p>
        </p:txBody>
      </p:sp>
      <p:sp>
        <p:nvSpPr>
          <p:cNvPr id="4" name="Rectangle 3">
            <a:extLst>
              <a:ext uri="{FF2B5EF4-FFF2-40B4-BE49-F238E27FC236}">
                <a16:creationId xmlns:a16="http://schemas.microsoft.com/office/drawing/2014/main" id="{BA6E7F36-F044-1332-B3F5-8FC9B8BDB996}"/>
              </a:ext>
            </a:extLst>
          </p:cNvPr>
          <p:cNvSpPr/>
          <p:nvPr/>
        </p:nvSpPr>
        <p:spPr>
          <a:xfrm>
            <a:off x="5516744" y="2359624"/>
            <a:ext cx="457883" cy="206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288396F9-DD27-3733-0CBE-00A7C7FF2E14}"/>
              </a:ext>
            </a:extLst>
          </p:cNvPr>
          <p:cNvSpPr txBox="1"/>
          <p:nvPr/>
        </p:nvSpPr>
        <p:spPr>
          <a:xfrm>
            <a:off x="6163043" y="3975372"/>
            <a:ext cx="3105459"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wrong guess reward</a:t>
            </a:r>
          </a:p>
        </p:txBody>
      </p:sp>
    </p:spTree>
    <p:custDataLst>
      <p:tags r:id="rId1"/>
    </p:custDataLst>
    <p:extLst>
      <p:ext uri="{BB962C8B-B14F-4D97-AF65-F5344CB8AC3E}">
        <p14:creationId xmlns:p14="http://schemas.microsoft.com/office/powerpoint/2010/main" val="217619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5" grpId="0" animBg="1"/>
      <p:bldP spid="96" grpId="0" animBg="1"/>
      <p:bldP spid="99" grpId="0" animBg="1"/>
      <p:bldP spid="102" grpId="0"/>
      <p:bldP spid="103" grpId="0"/>
      <p:bldP spid="104" grpId="0" animBg="1"/>
      <p:bldP spid="105" grpId="0" animBg="1"/>
      <p:bldP spid="98" grpId="0" animBg="1"/>
      <p:bldP spid="100" grpId="0"/>
      <p:bldP spid="97" grpId="0"/>
    </p:bldLst>
  </p:timing>
  <p:extLst>
    <p:ext uri="{6950BFC3-D8DA-4A85-94F7-54DA5524770B}">
      <p188:commentRel xmlns:p188="http://schemas.microsoft.com/office/powerpoint/2018/8/main" r:id="rId4"/>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B04DA3-7BE6-DDD2-6FD4-84437FDE32EE}"/>
              </a:ext>
            </a:extLst>
          </p:cNvPr>
          <p:cNvSpPr>
            <a:spLocks noGrp="1"/>
          </p:cNvSpPr>
          <p:nvPr>
            <p:ph type="body" sz="quarter" idx="13"/>
          </p:nvPr>
        </p:nvSpPr>
        <p:spPr/>
        <p:txBody>
          <a:bodyPr/>
          <a:lstStyle/>
          <a:p>
            <a:endParaRPr lang="en-US" dirty="0"/>
          </a:p>
        </p:txBody>
      </p:sp>
      <p:sp>
        <p:nvSpPr>
          <p:cNvPr id="3" name="Title 2">
            <a:extLst>
              <a:ext uri="{FF2B5EF4-FFF2-40B4-BE49-F238E27FC236}">
                <a16:creationId xmlns:a16="http://schemas.microsoft.com/office/drawing/2014/main" id="{9F3B2BB2-E627-E06B-9C4A-D0D252693B16}"/>
              </a:ext>
            </a:extLst>
          </p:cNvPr>
          <p:cNvSpPr>
            <a:spLocks noGrp="1"/>
          </p:cNvSpPr>
          <p:nvPr>
            <p:ph type="title"/>
          </p:nvPr>
        </p:nvSpPr>
        <p:spPr/>
        <p:txBody>
          <a:bodyPr>
            <a:normAutofit fontScale="90000"/>
          </a:bodyPr>
          <a:lstStyle/>
          <a:p>
            <a:r>
              <a:rPr lang="en-US" dirty="0" err="1"/>
              <a:t>AutoCAT</a:t>
            </a:r>
            <a:r>
              <a:rPr lang="en-US" dirty="0"/>
              <a:t>: Framework Overview</a:t>
            </a:r>
          </a:p>
        </p:txBody>
      </p:sp>
      <p:sp>
        <p:nvSpPr>
          <p:cNvPr id="373" name="Rounded Rectangle 372">
            <a:extLst>
              <a:ext uri="{FF2B5EF4-FFF2-40B4-BE49-F238E27FC236}">
                <a16:creationId xmlns:a16="http://schemas.microsoft.com/office/drawing/2014/main" id="{81A0B864-E53D-0A42-A003-E528CB4ABE58}"/>
              </a:ext>
            </a:extLst>
          </p:cNvPr>
          <p:cNvSpPr/>
          <p:nvPr/>
        </p:nvSpPr>
        <p:spPr>
          <a:xfrm>
            <a:off x="4286060" y="1676058"/>
            <a:ext cx="4175533" cy="2922511"/>
          </a:xfrm>
          <a:prstGeom prst="roundRect">
            <a:avLst/>
          </a:prstGeom>
          <a:no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4" name="Rectangle 373">
            <a:extLst>
              <a:ext uri="{FF2B5EF4-FFF2-40B4-BE49-F238E27FC236}">
                <a16:creationId xmlns:a16="http://schemas.microsoft.com/office/drawing/2014/main" id="{592FF7A8-803C-9EF0-4115-AFF7728419B3}"/>
              </a:ext>
            </a:extLst>
          </p:cNvPr>
          <p:cNvSpPr/>
          <p:nvPr/>
        </p:nvSpPr>
        <p:spPr>
          <a:xfrm>
            <a:off x="181798" y="2759594"/>
            <a:ext cx="3579612" cy="871548"/>
          </a:xfrm>
          <a:prstGeom prst="rect">
            <a:avLst/>
          </a:prstGeom>
          <a:no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5" name="Rectangle 374">
            <a:extLst>
              <a:ext uri="{FF2B5EF4-FFF2-40B4-BE49-F238E27FC236}">
                <a16:creationId xmlns:a16="http://schemas.microsoft.com/office/drawing/2014/main" id="{52DF1C58-6CD9-88A4-A02D-8A29E9B66136}"/>
              </a:ext>
            </a:extLst>
          </p:cNvPr>
          <p:cNvSpPr/>
          <p:nvPr/>
        </p:nvSpPr>
        <p:spPr>
          <a:xfrm>
            <a:off x="6684605" y="2020804"/>
            <a:ext cx="1751546" cy="2056806"/>
          </a:xfrm>
          <a:prstGeom prst="rect">
            <a:avLst/>
          </a:prstGeom>
          <a:solidFill>
            <a:srgbClr val="E7E6E6"/>
          </a:solidFill>
          <a:ln w="28575" cap="flat" cmpd="sng" algn="ctr">
            <a:noFill/>
            <a:prstDash val="solid"/>
            <a:miter lim="800000"/>
          </a:ln>
          <a:effectLst/>
        </p:spPr>
        <p:txBody>
          <a:bodyPr rtlCol="0" anchor="t"/>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6" name="Rectangle 375">
            <a:extLst>
              <a:ext uri="{FF2B5EF4-FFF2-40B4-BE49-F238E27FC236}">
                <a16:creationId xmlns:a16="http://schemas.microsoft.com/office/drawing/2014/main" id="{238AF590-9F17-152E-5B35-3CF12D07DFB6}"/>
              </a:ext>
            </a:extLst>
          </p:cNvPr>
          <p:cNvSpPr/>
          <p:nvPr/>
        </p:nvSpPr>
        <p:spPr>
          <a:xfrm>
            <a:off x="7847846" y="2196450"/>
            <a:ext cx="575841" cy="1629342"/>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E7E6E6">
                  <a:lumMod val="25000"/>
                </a:srgbClr>
              </a:solidFill>
              <a:effectLst/>
              <a:uLnTx/>
              <a:uFillTx/>
              <a:latin typeface="Calibri" panose="020F0502020204030204"/>
              <a:ea typeface="+mn-ea"/>
              <a:cs typeface="+mn-cs"/>
            </a:endParaRPr>
          </a:p>
        </p:txBody>
      </p:sp>
      <p:cxnSp>
        <p:nvCxnSpPr>
          <p:cNvPr id="377" name="Straight Connector 376">
            <a:extLst>
              <a:ext uri="{FF2B5EF4-FFF2-40B4-BE49-F238E27FC236}">
                <a16:creationId xmlns:a16="http://schemas.microsoft.com/office/drawing/2014/main" id="{58E4337E-F41B-65E1-6210-045D0E057E01}"/>
              </a:ext>
            </a:extLst>
          </p:cNvPr>
          <p:cNvCxnSpPr>
            <a:cxnSpLocks/>
          </p:cNvCxnSpPr>
          <p:nvPr/>
        </p:nvCxnSpPr>
        <p:spPr>
          <a:xfrm>
            <a:off x="7719297" y="3882041"/>
            <a:ext cx="182361" cy="0"/>
          </a:xfrm>
          <a:prstGeom prst="line">
            <a:avLst/>
          </a:prstGeom>
          <a:noFill/>
          <a:ln w="19050" cap="flat" cmpd="sng" algn="ctr">
            <a:solidFill>
              <a:sysClr val="windowText" lastClr="000000"/>
            </a:solidFill>
            <a:prstDash val="solid"/>
            <a:miter lim="800000"/>
          </a:ln>
          <a:effectLst/>
        </p:spPr>
      </p:cxnSp>
      <p:sp>
        <p:nvSpPr>
          <p:cNvPr id="378" name="Rectangle 377">
            <a:extLst>
              <a:ext uri="{FF2B5EF4-FFF2-40B4-BE49-F238E27FC236}">
                <a16:creationId xmlns:a16="http://schemas.microsoft.com/office/drawing/2014/main" id="{D168A0BF-6181-25D9-625C-E1DF1CFCB9A2}"/>
              </a:ext>
            </a:extLst>
          </p:cNvPr>
          <p:cNvSpPr/>
          <p:nvPr/>
        </p:nvSpPr>
        <p:spPr>
          <a:xfrm>
            <a:off x="4364253" y="2015851"/>
            <a:ext cx="1949326" cy="2056806"/>
          </a:xfrm>
          <a:prstGeom prst="rect">
            <a:avLst/>
          </a:prstGeom>
          <a:solidFill>
            <a:srgbClr val="E7E6E6"/>
          </a:solidFill>
          <a:ln w="28575" cap="flat" cmpd="sng" algn="ctr">
            <a:noFill/>
            <a:prstDash val="solid"/>
            <a:miter lim="800000"/>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379" name="Straight Connector 378">
            <a:extLst>
              <a:ext uri="{FF2B5EF4-FFF2-40B4-BE49-F238E27FC236}">
                <a16:creationId xmlns:a16="http://schemas.microsoft.com/office/drawing/2014/main" id="{AFD6A35C-6F92-ABC8-7DDB-20D55DD0FD9A}"/>
              </a:ext>
            </a:extLst>
          </p:cNvPr>
          <p:cNvCxnSpPr>
            <a:cxnSpLocks/>
          </p:cNvCxnSpPr>
          <p:nvPr/>
        </p:nvCxnSpPr>
        <p:spPr>
          <a:xfrm>
            <a:off x="4469152" y="1928130"/>
            <a:ext cx="3451977" cy="0"/>
          </a:xfrm>
          <a:prstGeom prst="line">
            <a:avLst/>
          </a:prstGeom>
          <a:noFill/>
          <a:ln w="19050" cap="flat" cmpd="sng" algn="ctr">
            <a:solidFill>
              <a:sysClr val="windowText" lastClr="000000"/>
            </a:solidFill>
            <a:prstDash val="solid"/>
            <a:miter lim="800000"/>
          </a:ln>
          <a:effectLst/>
        </p:spPr>
      </p:cxnSp>
      <p:cxnSp>
        <p:nvCxnSpPr>
          <p:cNvPr id="380" name="Straight Connector 379">
            <a:extLst>
              <a:ext uri="{FF2B5EF4-FFF2-40B4-BE49-F238E27FC236}">
                <a16:creationId xmlns:a16="http://schemas.microsoft.com/office/drawing/2014/main" id="{A3D4DC2E-54A7-8180-8CED-061D3EB11911}"/>
              </a:ext>
            </a:extLst>
          </p:cNvPr>
          <p:cNvCxnSpPr>
            <a:cxnSpLocks/>
          </p:cNvCxnSpPr>
          <p:nvPr/>
        </p:nvCxnSpPr>
        <p:spPr>
          <a:xfrm flipV="1">
            <a:off x="4470438" y="1928130"/>
            <a:ext cx="0" cy="659017"/>
          </a:xfrm>
          <a:prstGeom prst="line">
            <a:avLst/>
          </a:prstGeom>
          <a:noFill/>
          <a:ln w="19050" cap="flat" cmpd="sng" algn="ctr">
            <a:solidFill>
              <a:sysClr val="windowText" lastClr="000000"/>
            </a:solidFill>
            <a:prstDash val="solid"/>
            <a:miter lim="800000"/>
            <a:headEnd type="arrow" w="med" len="med"/>
            <a:tailEnd type="none" w="med" len="med"/>
          </a:ln>
          <a:effectLst/>
        </p:spPr>
      </p:cxnSp>
      <p:sp>
        <p:nvSpPr>
          <p:cNvPr id="381" name="TextBox 380">
            <a:extLst>
              <a:ext uri="{FF2B5EF4-FFF2-40B4-BE49-F238E27FC236}">
                <a16:creationId xmlns:a16="http://schemas.microsoft.com/office/drawing/2014/main" id="{409B082D-FAC2-6026-A65B-A9151445F2A8}"/>
              </a:ext>
            </a:extLst>
          </p:cNvPr>
          <p:cNvSpPr txBox="1"/>
          <p:nvPr/>
        </p:nvSpPr>
        <p:spPr>
          <a:xfrm>
            <a:off x="5660454" y="1987357"/>
            <a:ext cx="866538" cy="41373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RL Agent</a:t>
            </a:r>
          </a:p>
        </p:txBody>
      </p:sp>
      <p:cxnSp>
        <p:nvCxnSpPr>
          <p:cNvPr id="382" name="Straight Connector 381">
            <a:extLst>
              <a:ext uri="{FF2B5EF4-FFF2-40B4-BE49-F238E27FC236}">
                <a16:creationId xmlns:a16="http://schemas.microsoft.com/office/drawing/2014/main" id="{5CA78B45-1818-7C61-C4E0-FC149A34D040}"/>
              </a:ext>
            </a:extLst>
          </p:cNvPr>
          <p:cNvCxnSpPr>
            <a:cxnSpLocks/>
          </p:cNvCxnSpPr>
          <p:nvPr/>
        </p:nvCxnSpPr>
        <p:spPr>
          <a:xfrm>
            <a:off x="4957408" y="4265592"/>
            <a:ext cx="2956197" cy="0"/>
          </a:xfrm>
          <a:prstGeom prst="line">
            <a:avLst/>
          </a:prstGeom>
          <a:noFill/>
          <a:ln w="19050" cap="flat" cmpd="sng" algn="ctr">
            <a:solidFill>
              <a:sysClr val="windowText" lastClr="000000"/>
            </a:solidFill>
            <a:prstDash val="solid"/>
            <a:miter lim="800000"/>
          </a:ln>
          <a:effectLst/>
        </p:spPr>
      </p:cxnSp>
      <p:cxnSp>
        <p:nvCxnSpPr>
          <p:cNvPr id="383" name="Straight Connector 382">
            <a:extLst>
              <a:ext uri="{FF2B5EF4-FFF2-40B4-BE49-F238E27FC236}">
                <a16:creationId xmlns:a16="http://schemas.microsoft.com/office/drawing/2014/main" id="{67390E58-8CD8-534E-3272-B307C5D9B96C}"/>
              </a:ext>
            </a:extLst>
          </p:cNvPr>
          <p:cNvCxnSpPr>
            <a:cxnSpLocks/>
          </p:cNvCxnSpPr>
          <p:nvPr/>
        </p:nvCxnSpPr>
        <p:spPr>
          <a:xfrm flipV="1">
            <a:off x="7902663" y="3884548"/>
            <a:ext cx="0" cy="381044"/>
          </a:xfrm>
          <a:prstGeom prst="line">
            <a:avLst/>
          </a:prstGeom>
          <a:noFill/>
          <a:ln w="19050" cap="flat" cmpd="sng" algn="ctr">
            <a:solidFill>
              <a:sysClr val="windowText" lastClr="000000"/>
            </a:solidFill>
            <a:prstDash val="solid"/>
            <a:miter lim="800000"/>
          </a:ln>
          <a:effectLst/>
        </p:spPr>
      </p:cxnSp>
      <p:cxnSp>
        <p:nvCxnSpPr>
          <p:cNvPr id="384" name="Straight Connector 383">
            <a:extLst>
              <a:ext uri="{FF2B5EF4-FFF2-40B4-BE49-F238E27FC236}">
                <a16:creationId xmlns:a16="http://schemas.microsoft.com/office/drawing/2014/main" id="{96E4ADAC-7EAE-CD8F-8B00-5A90884AE132}"/>
              </a:ext>
            </a:extLst>
          </p:cNvPr>
          <p:cNvCxnSpPr>
            <a:cxnSpLocks/>
          </p:cNvCxnSpPr>
          <p:nvPr/>
        </p:nvCxnSpPr>
        <p:spPr>
          <a:xfrm>
            <a:off x="4962943" y="4062601"/>
            <a:ext cx="0" cy="202991"/>
          </a:xfrm>
          <a:prstGeom prst="line">
            <a:avLst/>
          </a:prstGeom>
          <a:noFill/>
          <a:ln w="19050" cap="flat" cmpd="sng" algn="ctr">
            <a:solidFill>
              <a:sysClr val="windowText" lastClr="000000"/>
            </a:solidFill>
            <a:prstDash val="solid"/>
            <a:miter lim="800000"/>
            <a:headEnd type="arrow" w="med" len="med"/>
            <a:tailEnd type="none" w="med" len="med"/>
          </a:ln>
          <a:effectLst/>
        </p:spPr>
      </p:cxnSp>
      <p:cxnSp>
        <p:nvCxnSpPr>
          <p:cNvPr id="385" name="Straight Connector 384">
            <a:extLst>
              <a:ext uri="{FF2B5EF4-FFF2-40B4-BE49-F238E27FC236}">
                <a16:creationId xmlns:a16="http://schemas.microsoft.com/office/drawing/2014/main" id="{AF4C8C50-89BD-7324-EB4F-0BA8AC561234}"/>
              </a:ext>
            </a:extLst>
          </p:cNvPr>
          <p:cNvCxnSpPr>
            <a:cxnSpLocks/>
            <a:endCxn id="461" idx="2"/>
          </p:cNvCxnSpPr>
          <p:nvPr/>
        </p:nvCxnSpPr>
        <p:spPr>
          <a:xfrm flipV="1">
            <a:off x="4558893" y="2625683"/>
            <a:ext cx="100794" cy="165770"/>
          </a:xfrm>
          <a:prstGeom prst="line">
            <a:avLst/>
          </a:prstGeom>
          <a:noFill/>
          <a:ln w="28575" cap="flat" cmpd="sng" algn="ctr">
            <a:solidFill>
              <a:sysClr val="windowText" lastClr="000000"/>
            </a:solidFill>
            <a:prstDash val="solid"/>
            <a:miter lim="800000"/>
            <a:headEnd type="none" w="med" len="med"/>
            <a:tailEnd type="none" w="med" len="med"/>
          </a:ln>
          <a:effectLst/>
        </p:spPr>
      </p:cxnSp>
      <p:cxnSp>
        <p:nvCxnSpPr>
          <p:cNvPr id="386" name="Straight Connector 385">
            <a:extLst>
              <a:ext uri="{FF2B5EF4-FFF2-40B4-BE49-F238E27FC236}">
                <a16:creationId xmlns:a16="http://schemas.microsoft.com/office/drawing/2014/main" id="{35F8DC23-D64C-317C-BA29-DB4C5559EB8D}"/>
              </a:ext>
            </a:extLst>
          </p:cNvPr>
          <p:cNvCxnSpPr>
            <a:cxnSpLocks/>
            <a:endCxn id="462" idx="2"/>
          </p:cNvCxnSpPr>
          <p:nvPr/>
        </p:nvCxnSpPr>
        <p:spPr>
          <a:xfrm flipV="1">
            <a:off x="4533120" y="3059329"/>
            <a:ext cx="125879" cy="6731"/>
          </a:xfrm>
          <a:prstGeom prst="line">
            <a:avLst/>
          </a:prstGeom>
          <a:noFill/>
          <a:ln w="28575" cap="flat" cmpd="sng" algn="ctr">
            <a:solidFill>
              <a:sysClr val="windowText" lastClr="000000"/>
            </a:solidFill>
            <a:prstDash val="solid"/>
            <a:miter lim="800000"/>
            <a:headEnd type="none" w="med" len="med"/>
            <a:tailEnd type="none" w="med" len="med"/>
          </a:ln>
          <a:effectLst/>
        </p:spPr>
      </p:cxnSp>
      <p:cxnSp>
        <p:nvCxnSpPr>
          <p:cNvPr id="387" name="Straight Connector 386">
            <a:extLst>
              <a:ext uri="{FF2B5EF4-FFF2-40B4-BE49-F238E27FC236}">
                <a16:creationId xmlns:a16="http://schemas.microsoft.com/office/drawing/2014/main" id="{B0238A87-283B-9CE1-CDF8-EA95C4C234D7}"/>
              </a:ext>
            </a:extLst>
          </p:cNvPr>
          <p:cNvCxnSpPr>
            <a:cxnSpLocks/>
            <a:endCxn id="463" idx="2"/>
          </p:cNvCxnSpPr>
          <p:nvPr/>
        </p:nvCxnSpPr>
        <p:spPr>
          <a:xfrm>
            <a:off x="4533174" y="3288634"/>
            <a:ext cx="132520" cy="146406"/>
          </a:xfrm>
          <a:prstGeom prst="line">
            <a:avLst/>
          </a:prstGeom>
          <a:noFill/>
          <a:ln w="28575" cap="flat" cmpd="sng" algn="ctr">
            <a:solidFill>
              <a:sysClr val="windowText" lastClr="000000"/>
            </a:solidFill>
            <a:prstDash val="solid"/>
            <a:miter lim="800000"/>
            <a:headEnd type="none" w="med" len="med"/>
            <a:tailEnd type="none" w="med" len="med"/>
          </a:ln>
          <a:effectLst/>
        </p:spPr>
      </p:cxnSp>
      <p:sp>
        <p:nvSpPr>
          <p:cNvPr id="388" name="TextBox 387">
            <a:extLst>
              <a:ext uri="{FF2B5EF4-FFF2-40B4-BE49-F238E27FC236}">
                <a16:creationId xmlns:a16="http://schemas.microsoft.com/office/drawing/2014/main" id="{DE5472BA-BDBF-C78B-83ED-D893F8E275AE}"/>
              </a:ext>
            </a:extLst>
          </p:cNvPr>
          <p:cNvSpPr txBox="1"/>
          <p:nvPr/>
        </p:nvSpPr>
        <p:spPr>
          <a:xfrm>
            <a:off x="5106183" y="1676058"/>
            <a:ext cx="2705641" cy="300693"/>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Observed memory access latency</a:t>
            </a:r>
          </a:p>
        </p:txBody>
      </p:sp>
      <p:sp>
        <p:nvSpPr>
          <p:cNvPr id="389" name="TextBox 388">
            <a:extLst>
              <a:ext uri="{FF2B5EF4-FFF2-40B4-BE49-F238E27FC236}">
                <a16:creationId xmlns:a16="http://schemas.microsoft.com/office/drawing/2014/main" id="{003BFD76-3124-FD4B-EA10-AAF804A03711}"/>
              </a:ext>
            </a:extLst>
          </p:cNvPr>
          <p:cNvSpPr txBox="1"/>
          <p:nvPr/>
        </p:nvSpPr>
        <p:spPr>
          <a:xfrm>
            <a:off x="6207974" y="4035698"/>
            <a:ext cx="1036724" cy="300693"/>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Reward</a:t>
            </a:r>
          </a:p>
        </p:txBody>
      </p:sp>
      <p:cxnSp>
        <p:nvCxnSpPr>
          <p:cNvPr id="390" name="Google Shape;146;p3">
            <a:extLst>
              <a:ext uri="{FF2B5EF4-FFF2-40B4-BE49-F238E27FC236}">
                <a16:creationId xmlns:a16="http://schemas.microsoft.com/office/drawing/2014/main" id="{E0B125CD-4AC1-C0C3-781B-012EC4CDDFA1}"/>
              </a:ext>
            </a:extLst>
          </p:cNvPr>
          <p:cNvCxnSpPr/>
          <p:nvPr/>
        </p:nvCxnSpPr>
        <p:spPr>
          <a:xfrm rot="10800000">
            <a:off x="7879360" y="3066059"/>
            <a:ext cx="0" cy="126621"/>
          </a:xfrm>
          <a:prstGeom prst="straightConnector1">
            <a:avLst/>
          </a:prstGeom>
          <a:noFill/>
          <a:ln w="31750" cap="flat" cmpd="sng">
            <a:solidFill>
              <a:srgbClr val="70AD47"/>
            </a:solidFill>
            <a:prstDash val="solid"/>
            <a:round/>
            <a:headEnd type="none" w="med" len="med"/>
            <a:tailEnd type="none" w="med" len="med"/>
          </a:ln>
        </p:spPr>
      </p:cxnSp>
      <p:cxnSp>
        <p:nvCxnSpPr>
          <p:cNvPr id="391" name="Google Shape;147;p3">
            <a:extLst>
              <a:ext uri="{FF2B5EF4-FFF2-40B4-BE49-F238E27FC236}">
                <a16:creationId xmlns:a16="http://schemas.microsoft.com/office/drawing/2014/main" id="{FA93DCA9-683B-2EBC-AF91-B5AEB76121C4}"/>
              </a:ext>
            </a:extLst>
          </p:cNvPr>
          <p:cNvCxnSpPr/>
          <p:nvPr/>
        </p:nvCxnSpPr>
        <p:spPr>
          <a:xfrm rot="10800000">
            <a:off x="7879360" y="2468827"/>
            <a:ext cx="0" cy="126621"/>
          </a:xfrm>
          <a:prstGeom prst="straightConnector1">
            <a:avLst/>
          </a:prstGeom>
          <a:noFill/>
          <a:ln w="31750" cap="flat" cmpd="sng">
            <a:solidFill>
              <a:srgbClr val="FF0000"/>
            </a:solidFill>
            <a:prstDash val="solid"/>
            <a:round/>
            <a:headEnd type="none" w="med" len="med"/>
            <a:tailEnd type="none" w="med" len="med"/>
          </a:ln>
        </p:spPr>
      </p:cxnSp>
      <p:sp>
        <p:nvSpPr>
          <p:cNvPr id="392" name="Google Shape;197;p3">
            <a:extLst>
              <a:ext uri="{FF2B5EF4-FFF2-40B4-BE49-F238E27FC236}">
                <a16:creationId xmlns:a16="http://schemas.microsoft.com/office/drawing/2014/main" id="{8B200ADB-EA46-7F68-4A80-44C1DDAA0BEB}"/>
              </a:ext>
            </a:extLst>
          </p:cNvPr>
          <p:cNvSpPr txBox="1"/>
          <p:nvPr/>
        </p:nvSpPr>
        <p:spPr>
          <a:xfrm>
            <a:off x="8030763" y="2235365"/>
            <a:ext cx="521750" cy="827406"/>
          </a:xfrm>
          <a:prstGeom prst="rect">
            <a:avLst/>
          </a:prstGeom>
          <a:noFill/>
          <a:ln>
            <a:noFill/>
          </a:ln>
        </p:spPr>
        <p:txBody>
          <a:bodyPr spcFirstLastPara="1" wrap="square" lIns="91425" tIns="45700" rIns="91425" bIns="45700" anchor="t" anchorCtr="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read/</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write/</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flush</a:t>
            </a:r>
          </a:p>
        </p:txBody>
      </p:sp>
      <p:sp>
        <p:nvSpPr>
          <p:cNvPr id="393" name="Google Shape;198;p3">
            <a:extLst>
              <a:ext uri="{FF2B5EF4-FFF2-40B4-BE49-F238E27FC236}">
                <a16:creationId xmlns:a16="http://schemas.microsoft.com/office/drawing/2014/main" id="{F2698AE3-2FD0-17E3-A59B-441B1AAEAABF}"/>
              </a:ext>
            </a:extLst>
          </p:cNvPr>
          <p:cNvSpPr/>
          <p:nvPr/>
        </p:nvSpPr>
        <p:spPr>
          <a:xfrm rot="10800000" flipH="1">
            <a:off x="7724704" y="3127137"/>
            <a:ext cx="154657" cy="77347"/>
          </a:xfrm>
          <a:custGeom>
            <a:avLst/>
            <a:gdLst/>
            <a:ahLst/>
            <a:cxnLst/>
            <a:rect l="l" t="t" r="r" b="b"/>
            <a:pathLst>
              <a:path w="136" h="363" extrusionOk="0">
                <a:moveTo>
                  <a:pt x="0" y="0"/>
                </a:moveTo>
                <a:cubicBezTo>
                  <a:pt x="33" y="15"/>
                  <a:pt x="67" y="31"/>
                  <a:pt x="90" y="91"/>
                </a:cubicBezTo>
                <a:cubicBezTo>
                  <a:pt x="113" y="151"/>
                  <a:pt x="128" y="318"/>
                  <a:pt x="136" y="363"/>
                </a:cubicBezTo>
              </a:path>
            </a:pathLst>
          </a:custGeom>
          <a:solidFill>
            <a:srgbClr val="3E75A6"/>
          </a:solidFill>
          <a:ln w="44450" cap="flat" cmpd="sng">
            <a:solidFill>
              <a:srgbClr val="70AD47"/>
            </a:solidFill>
            <a:prstDash val="solid"/>
            <a:round/>
            <a:headEnd type="none" w="sm" len="sm"/>
            <a:tailEnd type="none" w="sm" len="sm"/>
          </a:ln>
        </p:spPr>
        <p:txBody>
          <a:bodyPr spcFirstLastPara="1" wrap="square" lIns="91425" tIns="45700" rIns="91425" bIns="4570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000" b="0" i="0" u="none" strike="noStrike" kern="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endParaRPr>
          </a:p>
        </p:txBody>
      </p:sp>
      <p:sp>
        <p:nvSpPr>
          <p:cNvPr id="394" name="Google Shape;204;p3">
            <a:extLst>
              <a:ext uri="{FF2B5EF4-FFF2-40B4-BE49-F238E27FC236}">
                <a16:creationId xmlns:a16="http://schemas.microsoft.com/office/drawing/2014/main" id="{98912264-CF56-D331-BDD0-3A4EC9B55AF4}"/>
              </a:ext>
            </a:extLst>
          </p:cNvPr>
          <p:cNvSpPr/>
          <p:nvPr/>
        </p:nvSpPr>
        <p:spPr>
          <a:xfrm>
            <a:off x="6807300" y="2984445"/>
            <a:ext cx="958526" cy="416974"/>
          </a:xfrm>
          <a:prstGeom prst="roundRect">
            <a:avLst>
              <a:gd name="adj" fmla="val 16667"/>
            </a:avLst>
          </a:prstGeom>
          <a:solidFill>
            <a:srgbClr val="70AD47">
              <a:lumMod val="20000"/>
              <a:lumOff val="80000"/>
            </a:srgbClr>
          </a:solidFill>
          <a:ln w="12700" cap="flat" cmpd="sng">
            <a:solidFill>
              <a:sysClr val="windowText" lastClr="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95" name="Google Shape;205;p3">
            <a:extLst>
              <a:ext uri="{FF2B5EF4-FFF2-40B4-BE49-F238E27FC236}">
                <a16:creationId xmlns:a16="http://schemas.microsoft.com/office/drawing/2014/main" id="{BBE6150B-66B5-601C-650E-1EF4E76A2797}"/>
              </a:ext>
            </a:extLst>
          </p:cNvPr>
          <p:cNvSpPr/>
          <p:nvPr/>
        </p:nvSpPr>
        <p:spPr>
          <a:xfrm>
            <a:off x="6807300" y="2291636"/>
            <a:ext cx="978317" cy="316975"/>
          </a:xfrm>
          <a:prstGeom prst="roundRect">
            <a:avLst>
              <a:gd name="adj" fmla="val 16667"/>
            </a:avLst>
          </a:prstGeom>
          <a:solidFill>
            <a:srgbClr val="FF0000">
              <a:alpha val="45916"/>
            </a:srgbClr>
          </a:solidFill>
          <a:ln w="12700" cap="flat" cmpd="sng">
            <a:solidFill>
              <a:sysClr val="windowText" lastClr="000000"/>
            </a:solidFill>
            <a:prstDash val="solid"/>
            <a:round/>
            <a:headEnd type="none" w="sm" len="sm"/>
            <a:tailEnd type="none" w="sm" len="sm"/>
          </a:ln>
        </p:spPr>
        <p:txBody>
          <a:bodyPr spcFirstLastPara="1" wrap="square" lIns="0" tIns="45700" rIns="0" bIns="4570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attacker process</a:t>
            </a:r>
            <a:endParaRPr kumimoji="0" sz="105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96" name="Google Shape;206;p3">
            <a:extLst>
              <a:ext uri="{FF2B5EF4-FFF2-40B4-BE49-F238E27FC236}">
                <a16:creationId xmlns:a16="http://schemas.microsoft.com/office/drawing/2014/main" id="{9ED363F1-6EEB-D04E-3DEB-67B465251E35}"/>
              </a:ext>
            </a:extLst>
          </p:cNvPr>
          <p:cNvSpPr/>
          <p:nvPr/>
        </p:nvSpPr>
        <p:spPr>
          <a:xfrm rot="16200000">
            <a:off x="4327238" y="3584977"/>
            <a:ext cx="84726" cy="60329"/>
          </a:xfrm>
          <a:prstGeom prst="rect">
            <a:avLst/>
          </a:prstGeom>
          <a:noFill/>
          <a:ln>
            <a:noFill/>
          </a:ln>
        </p:spPr>
        <p:txBody>
          <a:bodyPr spcFirstLastPara="1" wrap="square" lIns="91425" tIns="45700" rIns="91425" bIns="45700"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000" b="0" i="0" u="none" strike="noStrike" kern="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endParaRPr>
          </a:p>
        </p:txBody>
      </p:sp>
      <p:sp>
        <p:nvSpPr>
          <p:cNvPr id="397" name="TextBox 396">
            <a:extLst>
              <a:ext uri="{FF2B5EF4-FFF2-40B4-BE49-F238E27FC236}">
                <a16:creationId xmlns:a16="http://schemas.microsoft.com/office/drawing/2014/main" id="{FDEF984F-0D8F-829F-4BEC-4FA0E807DE15}"/>
              </a:ext>
            </a:extLst>
          </p:cNvPr>
          <p:cNvSpPr txBox="1"/>
          <p:nvPr/>
        </p:nvSpPr>
        <p:spPr>
          <a:xfrm>
            <a:off x="4575448" y="3799640"/>
            <a:ext cx="1036724" cy="41373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DNN Model</a:t>
            </a:r>
          </a:p>
        </p:txBody>
      </p:sp>
      <p:sp>
        <p:nvSpPr>
          <p:cNvPr id="398" name="TextBox 397">
            <a:extLst>
              <a:ext uri="{FF2B5EF4-FFF2-40B4-BE49-F238E27FC236}">
                <a16:creationId xmlns:a16="http://schemas.microsoft.com/office/drawing/2014/main" id="{64222675-D413-9557-CDDE-FABD60D17D3F}"/>
              </a:ext>
            </a:extLst>
          </p:cNvPr>
          <p:cNvSpPr txBox="1"/>
          <p:nvPr/>
        </p:nvSpPr>
        <p:spPr>
          <a:xfrm>
            <a:off x="6673148" y="1986139"/>
            <a:ext cx="1016568" cy="24622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Environment</a:t>
            </a:r>
          </a:p>
        </p:txBody>
      </p:sp>
      <p:grpSp>
        <p:nvGrpSpPr>
          <p:cNvPr id="399" name="Group 398">
            <a:extLst>
              <a:ext uri="{FF2B5EF4-FFF2-40B4-BE49-F238E27FC236}">
                <a16:creationId xmlns:a16="http://schemas.microsoft.com/office/drawing/2014/main" id="{946D52DE-0A0D-31DE-9574-8A50AD2540A5}"/>
              </a:ext>
            </a:extLst>
          </p:cNvPr>
          <p:cNvGrpSpPr/>
          <p:nvPr/>
        </p:nvGrpSpPr>
        <p:grpSpPr>
          <a:xfrm>
            <a:off x="4658999" y="2229459"/>
            <a:ext cx="953173" cy="1560614"/>
            <a:chOff x="2127101" y="1608808"/>
            <a:chExt cx="2261618" cy="3042313"/>
          </a:xfrm>
        </p:grpSpPr>
        <p:sp>
          <p:nvSpPr>
            <p:cNvPr id="461" name="Oval 460">
              <a:extLst>
                <a:ext uri="{FF2B5EF4-FFF2-40B4-BE49-F238E27FC236}">
                  <a16:creationId xmlns:a16="http://schemas.microsoft.com/office/drawing/2014/main" id="{7B0A33C7-7BA5-AB32-040E-82B1234A0812}"/>
                </a:ext>
              </a:extLst>
            </p:cNvPr>
            <p:cNvSpPr/>
            <p:nvPr/>
          </p:nvSpPr>
          <p:spPr>
            <a:xfrm>
              <a:off x="2128733" y="2189491"/>
              <a:ext cx="383455" cy="383455"/>
            </a:xfrm>
            <a:prstGeom prst="ellipse">
              <a:avLst/>
            </a:prstGeom>
            <a:solidFill>
              <a:srgbClr val="FFC000"/>
            </a:solid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2" name="Oval 461">
              <a:extLst>
                <a:ext uri="{FF2B5EF4-FFF2-40B4-BE49-F238E27FC236}">
                  <a16:creationId xmlns:a16="http://schemas.microsoft.com/office/drawing/2014/main" id="{99749852-43E2-3283-4FB2-B6EE7615C8C8}"/>
                </a:ext>
              </a:extLst>
            </p:cNvPr>
            <p:cNvSpPr/>
            <p:nvPr/>
          </p:nvSpPr>
          <p:spPr>
            <a:xfrm>
              <a:off x="2127101" y="3034856"/>
              <a:ext cx="383455" cy="383455"/>
            </a:xfrm>
            <a:prstGeom prst="ellipse">
              <a:avLst/>
            </a:prstGeom>
            <a:solidFill>
              <a:srgbClr val="FFC000"/>
            </a:solid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3" name="Oval 462">
              <a:extLst>
                <a:ext uri="{FF2B5EF4-FFF2-40B4-BE49-F238E27FC236}">
                  <a16:creationId xmlns:a16="http://schemas.microsoft.com/office/drawing/2014/main" id="{9A96F751-044A-081C-7DCE-6F78883E2E17}"/>
                </a:ext>
              </a:extLst>
            </p:cNvPr>
            <p:cNvSpPr/>
            <p:nvPr/>
          </p:nvSpPr>
          <p:spPr>
            <a:xfrm>
              <a:off x="2142987" y="3767279"/>
              <a:ext cx="383455" cy="383455"/>
            </a:xfrm>
            <a:prstGeom prst="ellipse">
              <a:avLst/>
            </a:prstGeom>
            <a:solidFill>
              <a:srgbClr val="FFC000"/>
            </a:solid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4" name="Oval 463">
              <a:extLst>
                <a:ext uri="{FF2B5EF4-FFF2-40B4-BE49-F238E27FC236}">
                  <a16:creationId xmlns:a16="http://schemas.microsoft.com/office/drawing/2014/main" id="{C7B9C189-9F25-771A-E6E5-0BFAD50E43A9}"/>
                </a:ext>
              </a:extLst>
            </p:cNvPr>
            <p:cNvSpPr/>
            <p:nvPr/>
          </p:nvSpPr>
          <p:spPr>
            <a:xfrm>
              <a:off x="2795032" y="1608808"/>
              <a:ext cx="383455" cy="383455"/>
            </a:xfrm>
            <a:prstGeom prst="ellipse">
              <a:avLst/>
            </a:prstGeom>
            <a:solidFill>
              <a:srgbClr val="FFC000"/>
            </a:solid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5" name="Oval 464">
              <a:extLst>
                <a:ext uri="{FF2B5EF4-FFF2-40B4-BE49-F238E27FC236}">
                  <a16:creationId xmlns:a16="http://schemas.microsoft.com/office/drawing/2014/main" id="{DAFE04A1-378E-7552-7617-DE112CBBC301}"/>
                </a:ext>
              </a:extLst>
            </p:cNvPr>
            <p:cNvSpPr/>
            <p:nvPr/>
          </p:nvSpPr>
          <p:spPr>
            <a:xfrm>
              <a:off x="2780471" y="2552240"/>
              <a:ext cx="383455" cy="383455"/>
            </a:xfrm>
            <a:prstGeom prst="ellipse">
              <a:avLst/>
            </a:prstGeom>
            <a:solidFill>
              <a:srgbClr val="FFC000"/>
            </a:solid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6" name="Oval 465">
              <a:extLst>
                <a:ext uri="{FF2B5EF4-FFF2-40B4-BE49-F238E27FC236}">
                  <a16:creationId xmlns:a16="http://schemas.microsoft.com/office/drawing/2014/main" id="{5B217DC6-577F-9809-60CC-34CE70AC6639}"/>
                </a:ext>
              </a:extLst>
            </p:cNvPr>
            <p:cNvSpPr/>
            <p:nvPr/>
          </p:nvSpPr>
          <p:spPr>
            <a:xfrm>
              <a:off x="2763411" y="3387047"/>
              <a:ext cx="383455" cy="383455"/>
            </a:xfrm>
            <a:prstGeom prst="ellipse">
              <a:avLst/>
            </a:prstGeom>
            <a:solidFill>
              <a:srgbClr val="FFC000"/>
            </a:solid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7" name="Oval 466">
              <a:extLst>
                <a:ext uri="{FF2B5EF4-FFF2-40B4-BE49-F238E27FC236}">
                  <a16:creationId xmlns:a16="http://schemas.microsoft.com/office/drawing/2014/main" id="{CAAF8BAD-AEFB-D1E4-DB9A-0DC865B089B0}"/>
                </a:ext>
              </a:extLst>
            </p:cNvPr>
            <p:cNvSpPr/>
            <p:nvPr/>
          </p:nvSpPr>
          <p:spPr>
            <a:xfrm>
              <a:off x="2763411" y="4267666"/>
              <a:ext cx="383455" cy="383455"/>
            </a:xfrm>
            <a:prstGeom prst="ellipse">
              <a:avLst/>
            </a:prstGeom>
            <a:solidFill>
              <a:srgbClr val="FFC000"/>
            </a:solid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8" name="Oval 467">
              <a:extLst>
                <a:ext uri="{FF2B5EF4-FFF2-40B4-BE49-F238E27FC236}">
                  <a16:creationId xmlns:a16="http://schemas.microsoft.com/office/drawing/2014/main" id="{89293632-F37A-7692-3EC5-072FE27C6573}"/>
                </a:ext>
              </a:extLst>
            </p:cNvPr>
            <p:cNvSpPr/>
            <p:nvPr/>
          </p:nvSpPr>
          <p:spPr>
            <a:xfrm>
              <a:off x="3530868" y="2217959"/>
              <a:ext cx="383455" cy="383455"/>
            </a:xfrm>
            <a:prstGeom prst="ellipse">
              <a:avLst/>
            </a:prstGeom>
            <a:solidFill>
              <a:srgbClr val="FFC000"/>
            </a:solid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9" name="Oval 468">
              <a:extLst>
                <a:ext uri="{FF2B5EF4-FFF2-40B4-BE49-F238E27FC236}">
                  <a16:creationId xmlns:a16="http://schemas.microsoft.com/office/drawing/2014/main" id="{6D806342-7266-607D-C99C-A8AE631FD319}"/>
                </a:ext>
              </a:extLst>
            </p:cNvPr>
            <p:cNvSpPr/>
            <p:nvPr/>
          </p:nvSpPr>
          <p:spPr>
            <a:xfrm>
              <a:off x="3479411" y="3049344"/>
              <a:ext cx="383455" cy="383455"/>
            </a:xfrm>
            <a:prstGeom prst="ellipse">
              <a:avLst/>
            </a:prstGeom>
            <a:solidFill>
              <a:srgbClr val="FFC000"/>
            </a:solid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0" name="Oval 469">
              <a:extLst>
                <a:ext uri="{FF2B5EF4-FFF2-40B4-BE49-F238E27FC236}">
                  <a16:creationId xmlns:a16="http://schemas.microsoft.com/office/drawing/2014/main" id="{24B4BAB7-993E-81CC-26FC-7FEDFE1E0C54}"/>
                </a:ext>
              </a:extLst>
            </p:cNvPr>
            <p:cNvSpPr/>
            <p:nvPr/>
          </p:nvSpPr>
          <p:spPr>
            <a:xfrm>
              <a:off x="3430471" y="3898817"/>
              <a:ext cx="383455" cy="383455"/>
            </a:xfrm>
            <a:prstGeom prst="ellipse">
              <a:avLst/>
            </a:prstGeom>
            <a:solidFill>
              <a:srgbClr val="FFC000"/>
            </a:solid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471" name="Straight Connector 470">
              <a:extLst>
                <a:ext uri="{FF2B5EF4-FFF2-40B4-BE49-F238E27FC236}">
                  <a16:creationId xmlns:a16="http://schemas.microsoft.com/office/drawing/2014/main" id="{8190B9CE-02FE-D941-BC15-E21CF52BAADC}"/>
                </a:ext>
              </a:extLst>
            </p:cNvPr>
            <p:cNvCxnSpPr>
              <a:cxnSpLocks/>
              <a:stCxn id="461" idx="6"/>
              <a:endCxn id="464" idx="2"/>
            </p:cNvCxnSpPr>
            <p:nvPr/>
          </p:nvCxnSpPr>
          <p:spPr>
            <a:xfrm flipV="1">
              <a:off x="2512188" y="1800536"/>
              <a:ext cx="282844" cy="580683"/>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472" name="Straight Connector 471">
              <a:extLst>
                <a:ext uri="{FF2B5EF4-FFF2-40B4-BE49-F238E27FC236}">
                  <a16:creationId xmlns:a16="http://schemas.microsoft.com/office/drawing/2014/main" id="{1F58AE01-3D2B-4245-1630-BE5B8BE6B116}"/>
                </a:ext>
              </a:extLst>
            </p:cNvPr>
            <p:cNvCxnSpPr>
              <a:cxnSpLocks/>
              <a:stCxn id="461" idx="6"/>
              <a:endCxn id="465" idx="2"/>
            </p:cNvCxnSpPr>
            <p:nvPr/>
          </p:nvCxnSpPr>
          <p:spPr>
            <a:xfrm>
              <a:off x="2512188" y="2381219"/>
              <a:ext cx="268283" cy="362749"/>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473" name="Straight Connector 472">
              <a:extLst>
                <a:ext uri="{FF2B5EF4-FFF2-40B4-BE49-F238E27FC236}">
                  <a16:creationId xmlns:a16="http://schemas.microsoft.com/office/drawing/2014/main" id="{8FBD4F0F-2DFD-DF8D-9B09-954E7BF97767}"/>
                </a:ext>
              </a:extLst>
            </p:cNvPr>
            <p:cNvCxnSpPr>
              <a:cxnSpLocks/>
              <a:stCxn id="461" idx="6"/>
              <a:endCxn id="466" idx="2"/>
            </p:cNvCxnSpPr>
            <p:nvPr/>
          </p:nvCxnSpPr>
          <p:spPr>
            <a:xfrm>
              <a:off x="2512188" y="2381219"/>
              <a:ext cx="251223" cy="1197556"/>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474" name="Straight Connector 473">
              <a:extLst>
                <a:ext uri="{FF2B5EF4-FFF2-40B4-BE49-F238E27FC236}">
                  <a16:creationId xmlns:a16="http://schemas.microsoft.com/office/drawing/2014/main" id="{6BFAC2AC-10C0-B364-3A3D-1C48AD3829E1}"/>
                </a:ext>
              </a:extLst>
            </p:cNvPr>
            <p:cNvCxnSpPr>
              <a:cxnSpLocks/>
              <a:stCxn id="461" idx="6"/>
              <a:endCxn id="467" idx="2"/>
            </p:cNvCxnSpPr>
            <p:nvPr/>
          </p:nvCxnSpPr>
          <p:spPr>
            <a:xfrm>
              <a:off x="2512188" y="2381219"/>
              <a:ext cx="251223" cy="2078175"/>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475" name="Straight Connector 474">
              <a:extLst>
                <a:ext uri="{FF2B5EF4-FFF2-40B4-BE49-F238E27FC236}">
                  <a16:creationId xmlns:a16="http://schemas.microsoft.com/office/drawing/2014/main" id="{7598A7B9-4372-8E68-25E2-0C88EA87D859}"/>
                </a:ext>
              </a:extLst>
            </p:cNvPr>
            <p:cNvCxnSpPr>
              <a:cxnSpLocks/>
              <a:stCxn id="462" idx="6"/>
              <a:endCxn id="465" idx="2"/>
            </p:cNvCxnSpPr>
            <p:nvPr/>
          </p:nvCxnSpPr>
          <p:spPr>
            <a:xfrm flipV="1">
              <a:off x="2510556" y="2743968"/>
              <a:ext cx="269915" cy="482616"/>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476" name="Straight Connector 475">
              <a:extLst>
                <a:ext uri="{FF2B5EF4-FFF2-40B4-BE49-F238E27FC236}">
                  <a16:creationId xmlns:a16="http://schemas.microsoft.com/office/drawing/2014/main" id="{13E1CD89-16F6-CF7A-C1F0-7FD737FF0646}"/>
                </a:ext>
              </a:extLst>
            </p:cNvPr>
            <p:cNvCxnSpPr>
              <a:cxnSpLocks/>
              <a:stCxn id="462" idx="6"/>
              <a:endCxn id="464" idx="2"/>
            </p:cNvCxnSpPr>
            <p:nvPr/>
          </p:nvCxnSpPr>
          <p:spPr>
            <a:xfrm flipV="1">
              <a:off x="2510556" y="1800536"/>
              <a:ext cx="284476" cy="1426048"/>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477" name="Straight Connector 476">
              <a:extLst>
                <a:ext uri="{FF2B5EF4-FFF2-40B4-BE49-F238E27FC236}">
                  <a16:creationId xmlns:a16="http://schemas.microsoft.com/office/drawing/2014/main" id="{3E12BAC9-762F-8F60-CBA1-7F271064D6FD}"/>
                </a:ext>
              </a:extLst>
            </p:cNvPr>
            <p:cNvCxnSpPr>
              <a:cxnSpLocks/>
              <a:stCxn id="462" idx="6"/>
              <a:endCxn id="466" idx="2"/>
            </p:cNvCxnSpPr>
            <p:nvPr/>
          </p:nvCxnSpPr>
          <p:spPr>
            <a:xfrm>
              <a:off x="2510556" y="3226584"/>
              <a:ext cx="252855" cy="352191"/>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478" name="Straight Connector 477">
              <a:extLst>
                <a:ext uri="{FF2B5EF4-FFF2-40B4-BE49-F238E27FC236}">
                  <a16:creationId xmlns:a16="http://schemas.microsoft.com/office/drawing/2014/main" id="{C4B52A82-39B8-9E80-E6BE-252D1A83F61A}"/>
                </a:ext>
              </a:extLst>
            </p:cNvPr>
            <p:cNvCxnSpPr>
              <a:cxnSpLocks/>
              <a:stCxn id="462" idx="6"/>
              <a:endCxn id="467" idx="2"/>
            </p:cNvCxnSpPr>
            <p:nvPr/>
          </p:nvCxnSpPr>
          <p:spPr>
            <a:xfrm>
              <a:off x="2510556" y="3226584"/>
              <a:ext cx="252855" cy="123281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479" name="Straight Connector 478">
              <a:extLst>
                <a:ext uri="{FF2B5EF4-FFF2-40B4-BE49-F238E27FC236}">
                  <a16:creationId xmlns:a16="http://schemas.microsoft.com/office/drawing/2014/main" id="{370111E2-0FD9-F305-A1C7-C220B3921112}"/>
                </a:ext>
              </a:extLst>
            </p:cNvPr>
            <p:cNvCxnSpPr>
              <a:cxnSpLocks/>
              <a:stCxn id="464" idx="2"/>
              <a:endCxn id="463" idx="6"/>
            </p:cNvCxnSpPr>
            <p:nvPr/>
          </p:nvCxnSpPr>
          <p:spPr>
            <a:xfrm flipH="1">
              <a:off x="2526442" y="1800536"/>
              <a:ext cx="268590" cy="2158471"/>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480" name="Straight Connector 479">
              <a:extLst>
                <a:ext uri="{FF2B5EF4-FFF2-40B4-BE49-F238E27FC236}">
                  <a16:creationId xmlns:a16="http://schemas.microsoft.com/office/drawing/2014/main" id="{0C2A60E6-ED40-8B29-9C1F-7D429AEE6C6A}"/>
                </a:ext>
              </a:extLst>
            </p:cNvPr>
            <p:cNvCxnSpPr>
              <a:cxnSpLocks/>
              <a:stCxn id="465" idx="2"/>
              <a:endCxn id="463" idx="6"/>
            </p:cNvCxnSpPr>
            <p:nvPr/>
          </p:nvCxnSpPr>
          <p:spPr>
            <a:xfrm flipH="1">
              <a:off x="2526442" y="2743968"/>
              <a:ext cx="254029" cy="1215039"/>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481" name="Straight Connector 480">
              <a:extLst>
                <a:ext uri="{FF2B5EF4-FFF2-40B4-BE49-F238E27FC236}">
                  <a16:creationId xmlns:a16="http://schemas.microsoft.com/office/drawing/2014/main" id="{820DAEEF-B49D-C5F0-8556-6710A2B161B2}"/>
                </a:ext>
              </a:extLst>
            </p:cNvPr>
            <p:cNvCxnSpPr>
              <a:cxnSpLocks/>
              <a:stCxn id="466" idx="2"/>
              <a:endCxn id="463" idx="6"/>
            </p:cNvCxnSpPr>
            <p:nvPr/>
          </p:nvCxnSpPr>
          <p:spPr>
            <a:xfrm flipH="1">
              <a:off x="2526442" y="3578775"/>
              <a:ext cx="236969" cy="380232"/>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482" name="Straight Connector 481">
              <a:extLst>
                <a:ext uri="{FF2B5EF4-FFF2-40B4-BE49-F238E27FC236}">
                  <a16:creationId xmlns:a16="http://schemas.microsoft.com/office/drawing/2014/main" id="{0110E5C5-CA15-FBA9-7A79-9EEC592F66B0}"/>
                </a:ext>
              </a:extLst>
            </p:cNvPr>
            <p:cNvCxnSpPr>
              <a:cxnSpLocks/>
              <a:stCxn id="467" idx="2"/>
              <a:endCxn id="463" idx="6"/>
            </p:cNvCxnSpPr>
            <p:nvPr/>
          </p:nvCxnSpPr>
          <p:spPr>
            <a:xfrm flipH="1" flipV="1">
              <a:off x="2526442" y="3959007"/>
              <a:ext cx="236969" cy="500387"/>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483" name="Straight Connector 482">
              <a:extLst>
                <a:ext uri="{FF2B5EF4-FFF2-40B4-BE49-F238E27FC236}">
                  <a16:creationId xmlns:a16="http://schemas.microsoft.com/office/drawing/2014/main" id="{D57F21A8-EB22-8776-C298-90EF1FAD0CC7}"/>
                </a:ext>
              </a:extLst>
            </p:cNvPr>
            <p:cNvCxnSpPr>
              <a:cxnSpLocks/>
              <a:stCxn id="470" idx="2"/>
              <a:endCxn id="467" idx="6"/>
            </p:cNvCxnSpPr>
            <p:nvPr/>
          </p:nvCxnSpPr>
          <p:spPr>
            <a:xfrm flipH="1">
              <a:off x="3146866" y="4090545"/>
              <a:ext cx="283605" cy="368849"/>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484" name="Straight Connector 483">
              <a:extLst>
                <a:ext uri="{FF2B5EF4-FFF2-40B4-BE49-F238E27FC236}">
                  <a16:creationId xmlns:a16="http://schemas.microsoft.com/office/drawing/2014/main" id="{367FB574-E6EF-DFC0-6168-12DEF397D21F}"/>
                </a:ext>
              </a:extLst>
            </p:cNvPr>
            <p:cNvCxnSpPr>
              <a:cxnSpLocks/>
              <a:stCxn id="469" idx="2"/>
              <a:endCxn id="467" idx="6"/>
            </p:cNvCxnSpPr>
            <p:nvPr/>
          </p:nvCxnSpPr>
          <p:spPr>
            <a:xfrm flipH="1">
              <a:off x="3146866" y="3241072"/>
              <a:ext cx="332545" cy="1218322"/>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485" name="Straight Connector 484">
              <a:extLst>
                <a:ext uri="{FF2B5EF4-FFF2-40B4-BE49-F238E27FC236}">
                  <a16:creationId xmlns:a16="http://schemas.microsoft.com/office/drawing/2014/main" id="{050CBF91-0E23-BB73-629A-3310DB87C64F}"/>
                </a:ext>
              </a:extLst>
            </p:cNvPr>
            <p:cNvCxnSpPr>
              <a:cxnSpLocks/>
              <a:stCxn id="468" idx="2"/>
              <a:endCxn id="467" idx="6"/>
            </p:cNvCxnSpPr>
            <p:nvPr/>
          </p:nvCxnSpPr>
          <p:spPr>
            <a:xfrm flipH="1">
              <a:off x="3146866" y="2409687"/>
              <a:ext cx="384002" cy="2049707"/>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486" name="Straight Connector 485">
              <a:extLst>
                <a:ext uri="{FF2B5EF4-FFF2-40B4-BE49-F238E27FC236}">
                  <a16:creationId xmlns:a16="http://schemas.microsoft.com/office/drawing/2014/main" id="{5FB4FBEA-8128-2F8E-EB27-AD229405B9DC}"/>
                </a:ext>
              </a:extLst>
            </p:cNvPr>
            <p:cNvCxnSpPr>
              <a:cxnSpLocks/>
              <a:stCxn id="468" idx="2"/>
              <a:endCxn id="464" idx="6"/>
            </p:cNvCxnSpPr>
            <p:nvPr/>
          </p:nvCxnSpPr>
          <p:spPr>
            <a:xfrm flipH="1" flipV="1">
              <a:off x="3178487" y="1800536"/>
              <a:ext cx="352381" cy="609151"/>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487" name="Straight Connector 486">
              <a:extLst>
                <a:ext uri="{FF2B5EF4-FFF2-40B4-BE49-F238E27FC236}">
                  <a16:creationId xmlns:a16="http://schemas.microsoft.com/office/drawing/2014/main" id="{1555883C-9C58-F0C5-1FDF-80DB1E561269}"/>
                </a:ext>
              </a:extLst>
            </p:cNvPr>
            <p:cNvCxnSpPr>
              <a:cxnSpLocks/>
              <a:stCxn id="469" idx="2"/>
              <a:endCxn id="464" idx="6"/>
            </p:cNvCxnSpPr>
            <p:nvPr/>
          </p:nvCxnSpPr>
          <p:spPr>
            <a:xfrm flipH="1" flipV="1">
              <a:off x="3178487" y="1800536"/>
              <a:ext cx="300924" cy="1440536"/>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488" name="Straight Connector 487">
              <a:extLst>
                <a:ext uri="{FF2B5EF4-FFF2-40B4-BE49-F238E27FC236}">
                  <a16:creationId xmlns:a16="http://schemas.microsoft.com/office/drawing/2014/main" id="{CDBF30EB-E88F-0AF9-B2C4-FEE1B4E120C2}"/>
                </a:ext>
              </a:extLst>
            </p:cNvPr>
            <p:cNvCxnSpPr>
              <a:cxnSpLocks/>
              <a:stCxn id="470" idx="2"/>
              <a:endCxn id="464" idx="6"/>
            </p:cNvCxnSpPr>
            <p:nvPr/>
          </p:nvCxnSpPr>
          <p:spPr>
            <a:xfrm flipH="1" flipV="1">
              <a:off x="3178487" y="1800536"/>
              <a:ext cx="251984" cy="2290009"/>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489" name="Straight Connector 488">
              <a:extLst>
                <a:ext uri="{FF2B5EF4-FFF2-40B4-BE49-F238E27FC236}">
                  <a16:creationId xmlns:a16="http://schemas.microsoft.com/office/drawing/2014/main" id="{FB62A4CB-06CA-D71B-D8AE-D819ECC75760}"/>
                </a:ext>
              </a:extLst>
            </p:cNvPr>
            <p:cNvCxnSpPr>
              <a:cxnSpLocks/>
              <a:stCxn id="465" idx="6"/>
              <a:endCxn id="468" idx="2"/>
            </p:cNvCxnSpPr>
            <p:nvPr/>
          </p:nvCxnSpPr>
          <p:spPr>
            <a:xfrm flipV="1">
              <a:off x="3163926" y="2409687"/>
              <a:ext cx="366942" cy="334281"/>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490" name="Straight Connector 489">
              <a:extLst>
                <a:ext uri="{FF2B5EF4-FFF2-40B4-BE49-F238E27FC236}">
                  <a16:creationId xmlns:a16="http://schemas.microsoft.com/office/drawing/2014/main" id="{82D37AD9-2C9B-2FBC-A60D-24322B97ABFD}"/>
                </a:ext>
              </a:extLst>
            </p:cNvPr>
            <p:cNvCxnSpPr>
              <a:cxnSpLocks/>
              <a:stCxn id="466" idx="6"/>
              <a:endCxn id="468" idx="2"/>
            </p:cNvCxnSpPr>
            <p:nvPr/>
          </p:nvCxnSpPr>
          <p:spPr>
            <a:xfrm flipV="1">
              <a:off x="3146866" y="2409687"/>
              <a:ext cx="384002" cy="1169088"/>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491" name="Straight Connector 490">
              <a:extLst>
                <a:ext uri="{FF2B5EF4-FFF2-40B4-BE49-F238E27FC236}">
                  <a16:creationId xmlns:a16="http://schemas.microsoft.com/office/drawing/2014/main" id="{FCD93A80-1594-AAA2-1BCE-113A41B3625C}"/>
                </a:ext>
              </a:extLst>
            </p:cNvPr>
            <p:cNvCxnSpPr>
              <a:cxnSpLocks/>
              <a:stCxn id="469" idx="2"/>
              <a:endCxn id="465" idx="6"/>
            </p:cNvCxnSpPr>
            <p:nvPr/>
          </p:nvCxnSpPr>
          <p:spPr>
            <a:xfrm flipH="1" flipV="1">
              <a:off x="3163926" y="2743968"/>
              <a:ext cx="315485" cy="497104"/>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492" name="Straight Connector 491">
              <a:extLst>
                <a:ext uri="{FF2B5EF4-FFF2-40B4-BE49-F238E27FC236}">
                  <a16:creationId xmlns:a16="http://schemas.microsoft.com/office/drawing/2014/main" id="{3971EF12-704B-5B56-74A7-56F432395960}"/>
                </a:ext>
              </a:extLst>
            </p:cNvPr>
            <p:cNvCxnSpPr>
              <a:cxnSpLocks/>
              <a:stCxn id="469" idx="2"/>
              <a:endCxn id="466" idx="6"/>
            </p:cNvCxnSpPr>
            <p:nvPr/>
          </p:nvCxnSpPr>
          <p:spPr>
            <a:xfrm flipH="1">
              <a:off x="3146866" y="3241072"/>
              <a:ext cx="332545" cy="337703"/>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493" name="Straight Connector 492">
              <a:extLst>
                <a:ext uri="{FF2B5EF4-FFF2-40B4-BE49-F238E27FC236}">
                  <a16:creationId xmlns:a16="http://schemas.microsoft.com/office/drawing/2014/main" id="{7148788F-23C1-3D49-5806-E6E8AF9BD9FB}"/>
                </a:ext>
              </a:extLst>
            </p:cNvPr>
            <p:cNvCxnSpPr>
              <a:cxnSpLocks/>
              <a:stCxn id="470" idx="2"/>
              <a:endCxn id="466" idx="6"/>
            </p:cNvCxnSpPr>
            <p:nvPr/>
          </p:nvCxnSpPr>
          <p:spPr>
            <a:xfrm flipH="1" flipV="1">
              <a:off x="3146866" y="3578775"/>
              <a:ext cx="283605" cy="511770"/>
            </a:xfrm>
            <a:prstGeom prst="line">
              <a:avLst/>
            </a:prstGeom>
            <a:noFill/>
            <a:ln w="19050" cap="flat" cmpd="sng" algn="ctr">
              <a:solidFill>
                <a:sysClr val="windowText" lastClr="000000"/>
              </a:solidFill>
              <a:prstDash val="solid"/>
              <a:miter lim="800000"/>
              <a:headEnd type="none" w="med" len="med"/>
              <a:tailEnd type="none" w="med" len="med"/>
            </a:ln>
            <a:effectLst/>
          </p:spPr>
        </p:cxnSp>
        <p:sp>
          <p:nvSpPr>
            <p:cNvPr id="494" name="Freeform 493">
              <a:extLst>
                <a:ext uri="{FF2B5EF4-FFF2-40B4-BE49-F238E27FC236}">
                  <a16:creationId xmlns:a16="http://schemas.microsoft.com/office/drawing/2014/main" id="{418E3E73-5EC9-1A7B-21E9-4F976F8EE821}"/>
                </a:ext>
              </a:extLst>
            </p:cNvPr>
            <p:cNvSpPr/>
            <p:nvPr/>
          </p:nvSpPr>
          <p:spPr>
            <a:xfrm>
              <a:off x="3814367" y="2071502"/>
              <a:ext cx="574352" cy="2217972"/>
            </a:xfrm>
            <a:custGeom>
              <a:avLst/>
              <a:gdLst>
                <a:gd name="connsiteX0" fmla="*/ 189 w 574352"/>
                <a:gd name="connsiteY0" fmla="*/ 0 h 1807535"/>
                <a:gd name="connsiteX1" fmla="*/ 329798 w 574352"/>
                <a:gd name="connsiteY1" fmla="*/ 308344 h 1807535"/>
                <a:gd name="connsiteX2" fmla="*/ 95882 w 574352"/>
                <a:gd name="connsiteY2" fmla="*/ 446567 h 1807535"/>
                <a:gd name="connsiteX3" fmla="*/ 574347 w 574352"/>
                <a:gd name="connsiteY3" fmla="*/ 627321 h 1807535"/>
                <a:gd name="connsiteX4" fmla="*/ 106514 w 574352"/>
                <a:gd name="connsiteY4" fmla="*/ 744279 h 1807535"/>
                <a:gd name="connsiteX5" fmla="*/ 553082 w 574352"/>
                <a:gd name="connsiteY5" fmla="*/ 914400 h 1807535"/>
                <a:gd name="connsiteX6" fmla="*/ 42719 w 574352"/>
                <a:gd name="connsiteY6" fmla="*/ 1084521 h 1807535"/>
                <a:gd name="connsiteX7" fmla="*/ 457389 w 574352"/>
                <a:gd name="connsiteY7" fmla="*/ 1286539 h 1807535"/>
                <a:gd name="connsiteX8" fmla="*/ 74617 w 574352"/>
                <a:gd name="connsiteY8" fmla="*/ 1541721 h 1807535"/>
                <a:gd name="connsiteX9" fmla="*/ 189 w 574352"/>
                <a:gd name="connsiteY9" fmla="*/ 1807535 h 18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352" h="1807535">
                  <a:moveTo>
                    <a:pt x="189" y="0"/>
                  </a:moveTo>
                  <a:cubicBezTo>
                    <a:pt x="157019" y="116958"/>
                    <a:pt x="313849" y="233916"/>
                    <a:pt x="329798" y="308344"/>
                  </a:cubicBezTo>
                  <a:cubicBezTo>
                    <a:pt x="345747" y="382772"/>
                    <a:pt x="55124" y="393404"/>
                    <a:pt x="95882" y="446567"/>
                  </a:cubicBezTo>
                  <a:cubicBezTo>
                    <a:pt x="136640" y="499730"/>
                    <a:pt x="572575" y="577702"/>
                    <a:pt x="574347" y="627321"/>
                  </a:cubicBezTo>
                  <a:cubicBezTo>
                    <a:pt x="576119" y="676940"/>
                    <a:pt x="110058" y="696433"/>
                    <a:pt x="106514" y="744279"/>
                  </a:cubicBezTo>
                  <a:cubicBezTo>
                    <a:pt x="102970" y="792125"/>
                    <a:pt x="563714" y="857693"/>
                    <a:pt x="553082" y="914400"/>
                  </a:cubicBezTo>
                  <a:cubicBezTo>
                    <a:pt x="542450" y="971107"/>
                    <a:pt x="58668" y="1022498"/>
                    <a:pt x="42719" y="1084521"/>
                  </a:cubicBezTo>
                  <a:cubicBezTo>
                    <a:pt x="26770" y="1146544"/>
                    <a:pt x="452073" y="1210339"/>
                    <a:pt x="457389" y="1286539"/>
                  </a:cubicBezTo>
                  <a:cubicBezTo>
                    <a:pt x="462705" y="1362739"/>
                    <a:pt x="150817" y="1454888"/>
                    <a:pt x="74617" y="1541721"/>
                  </a:cubicBezTo>
                  <a:cubicBezTo>
                    <a:pt x="-1583" y="1628554"/>
                    <a:pt x="-697" y="1718044"/>
                    <a:pt x="189" y="1807535"/>
                  </a:cubicBezTo>
                </a:path>
              </a:pathLst>
            </a:custGeom>
            <a:no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00" name="TextBox 399">
            <a:extLst>
              <a:ext uri="{FF2B5EF4-FFF2-40B4-BE49-F238E27FC236}">
                <a16:creationId xmlns:a16="http://schemas.microsoft.com/office/drawing/2014/main" id="{5D834864-F340-0EEC-226E-FD241702C3EE}"/>
              </a:ext>
            </a:extLst>
          </p:cNvPr>
          <p:cNvSpPr txBox="1"/>
          <p:nvPr/>
        </p:nvSpPr>
        <p:spPr>
          <a:xfrm>
            <a:off x="5604314" y="3480325"/>
            <a:ext cx="779934" cy="400110"/>
          </a:xfrm>
          <a:prstGeom prst="rect">
            <a:avLst/>
          </a:prstGeom>
          <a:noFill/>
        </p:spPr>
        <p:txBody>
          <a:bodyPr wrap="square" lIns="0"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1000" b="1" kern="0" dirty="0">
                <a:solidFill>
                  <a:prstClr val="black"/>
                </a:solidFill>
                <a:latin typeface="Arial" panose="020B0604020202020204" pitchFamily="34" charset="0"/>
                <a:cs typeface="Arial" panose="020B0604020202020204" pitchFamily="34" charset="0"/>
              </a:rPr>
              <a:t>a3</a:t>
            </a: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guess</a:t>
            </a:r>
          </a:p>
          <a:p>
            <a:pPr marL="0" marR="0" lvl="0" indent="0" defTabSz="4572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addr</a:t>
            </a:r>
            <a:r>
              <a:rPr kumimoji="0" lang="en-US" altLang="zh-CN" sz="1000" b="0" i="0" u="none" strike="noStrike" kern="0" cap="none" spc="0" normalizeH="0" baseline="-2500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secret</a:t>
            </a:r>
            <a:endPar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01" name="TextBox 400">
            <a:extLst>
              <a:ext uri="{FF2B5EF4-FFF2-40B4-BE49-F238E27FC236}">
                <a16:creationId xmlns:a16="http://schemas.microsoft.com/office/drawing/2014/main" id="{3AA64466-322D-07BC-AA67-D08126FBF2E0}"/>
              </a:ext>
            </a:extLst>
          </p:cNvPr>
          <p:cNvSpPr txBox="1"/>
          <p:nvPr/>
        </p:nvSpPr>
        <p:spPr>
          <a:xfrm>
            <a:off x="5604314" y="2783295"/>
            <a:ext cx="719025" cy="553998"/>
          </a:xfrm>
          <a:prstGeom prst="rect">
            <a:avLst/>
          </a:prstGeom>
          <a:noFill/>
        </p:spPr>
        <p:txBody>
          <a:bodyPr wrap="square" lIns="0"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1000" b="1" kern="0" dirty="0">
                <a:solidFill>
                  <a:prstClr val="black"/>
                </a:solidFill>
                <a:latin typeface="Arial" panose="020B0604020202020204" pitchFamily="34" charset="0"/>
                <a:cs typeface="Arial" panose="020B0604020202020204" pitchFamily="34" charset="0"/>
              </a:rPr>
              <a:t>a2</a:t>
            </a: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trigger victim</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access</a:t>
            </a:r>
          </a:p>
        </p:txBody>
      </p:sp>
      <p:sp>
        <p:nvSpPr>
          <p:cNvPr id="402" name="TextBox 401">
            <a:extLst>
              <a:ext uri="{FF2B5EF4-FFF2-40B4-BE49-F238E27FC236}">
                <a16:creationId xmlns:a16="http://schemas.microsoft.com/office/drawing/2014/main" id="{1A50FC76-773F-E189-11CC-9ABB49318865}"/>
              </a:ext>
            </a:extLst>
          </p:cNvPr>
          <p:cNvSpPr txBox="1"/>
          <p:nvPr/>
        </p:nvSpPr>
        <p:spPr>
          <a:xfrm>
            <a:off x="6789097" y="2894823"/>
            <a:ext cx="995307" cy="578917"/>
          </a:xfrm>
          <a:prstGeom prst="rect">
            <a:avLst/>
          </a:prstGeom>
          <a:noFill/>
        </p:spPr>
        <p:txBody>
          <a:bodyPr wrap="square" lIns="0" rIns="0" rtlCol="0">
            <a:spAutoFit/>
          </a:bodyPr>
          <a:lstStyle/>
          <a:p>
            <a:pPr marL="0" marR="0" lvl="0" indent="0" algn="ctr" defTabSz="457200" eaLnBrk="1" fontAlgn="auto" latinLnBrk="0" hangingPunct="1">
              <a:lnSpc>
                <a:spcPts val="24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victim process</a:t>
            </a:r>
          </a:p>
        </p:txBody>
      </p:sp>
      <p:sp>
        <p:nvSpPr>
          <p:cNvPr id="403" name="Google Shape;204;p3">
            <a:extLst>
              <a:ext uri="{FF2B5EF4-FFF2-40B4-BE49-F238E27FC236}">
                <a16:creationId xmlns:a16="http://schemas.microsoft.com/office/drawing/2014/main" id="{E5F5262B-986F-90A4-9226-2508DA5FA602}"/>
              </a:ext>
            </a:extLst>
          </p:cNvPr>
          <p:cNvSpPr/>
          <p:nvPr/>
        </p:nvSpPr>
        <p:spPr>
          <a:xfrm>
            <a:off x="6807300" y="3736337"/>
            <a:ext cx="958526" cy="233504"/>
          </a:xfrm>
          <a:prstGeom prst="roundRect">
            <a:avLst>
              <a:gd name="adj" fmla="val 16667"/>
            </a:avLst>
          </a:prstGeom>
          <a:solidFill>
            <a:srgbClr val="5B9BD5">
              <a:lumMod val="40000"/>
              <a:lumOff val="60000"/>
            </a:srgbClr>
          </a:solidFill>
          <a:ln w="12700" cap="flat" cmpd="sng">
            <a:solidFill>
              <a:sysClr val="windowText" lastClr="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04" name="TextBox 403">
            <a:extLst>
              <a:ext uri="{FF2B5EF4-FFF2-40B4-BE49-F238E27FC236}">
                <a16:creationId xmlns:a16="http://schemas.microsoft.com/office/drawing/2014/main" id="{1AC029B5-159F-5321-7A74-692EA2D63943}"/>
              </a:ext>
            </a:extLst>
          </p:cNvPr>
          <p:cNvSpPr txBox="1"/>
          <p:nvPr/>
        </p:nvSpPr>
        <p:spPr>
          <a:xfrm>
            <a:off x="6805479" y="3705536"/>
            <a:ext cx="987391" cy="401198"/>
          </a:xfrm>
          <a:prstGeom prst="rect">
            <a:avLst/>
          </a:prstGeom>
          <a:noFill/>
        </p:spPr>
        <p:txBody>
          <a:bodyPr wrap="square" lIns="0" rIns="0"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guess evaluator</a:t>
            </a:r>
          </a:p>
        </p:txBody>
      </p:sp>
      <p:sp>
        <p:nvSpPr>
          <p:cNvPr id="405" name="TextBox 404">
            <a:extLst>
              <a:ext uri="{FF2B5EF4-FFF2-40B4-BE49-F238E27FC236}">
                <a16:creationId xmlns:a16="http://schemas.microsoft.com/office/drawing/2014/main" id="{E71AD868-5FC4-3BC5-399D-FAE3313756C0}"/>
              </a:ext>
            </a:extLst>
          </p:cNvPr>
          <p:cNvSpPr txBox="1"/>
          <p:nvPr/>
        </p:nvSpPr>
        <p:spPr>
          <a:xfrm>
            <a:off x="5604314" y="2280510"/>
            <a:ext cx="922161" cy="400110"/>
          </a:xfrm>
          <a:prstGeom prst="rect">
            <a:avLst/>
          </a:prstGeom>
          <a:noFill/>
        </p:spPr>
        <p:txBody>
          <a:bodyPr wrap="square" lIns="0"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1000" b="1" kern="0" dirty="0">
                <a:solidFill>
                  <a:prstClr val="black"/>
                </a:solidFill>
                <a:latin typeface="Arial" panose="020B0604020202020204" pitchFamily="34" charset="0"/>
                <a:cs typeface="Arial" panose="020B0604020202020204" pitchFamily="34" charset="0"/>
              </a:rPr>
              <a:t>a1</a:t>
            </a: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attacker</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access</a:t>
            </a:r>
          </a:p>
        </p:txBody>
      </p:sp>
      <p:sp>
        <p:nvSpPr>
          <p:cNvPr id="406" name="TextBox 405">
            <a:extLst>
              <a:ext uri="{FF2B5EF4-FFF2-40B4-BE49-F238E27FC236}">
                <a16:creationId xmlns:a16="http://schemas.microsoft.com/office/drawing/2014/main" id="{A33F6945-EAD6-81B7-600B-14BF97C6416C}"/>
              </a:ext>
            </a:extLst>
          </p:cNvPr>
          <p:cNvSpPr txBox="1"/>
          <p:nvPr/>
        </p:nvSpPr>
        <p:spPr>
          <a:xfrm>
            <a:off x="6295290" y="2972641"/>
            <a:ext cx="666247" cy="41373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Action</a:t>
            </a:r>
          </a:p>
        </p:txBody>
      </p:sp>
      <p:cxnSp>
        <p:nvCxnSpPr>
          <p:cNvPr id="407" name="Straight Connector 406">
            <a:extLst>
              <a:ext uri="{FF2B5EF4-FFF2-40B4-BE49-F238E27FC236}">
                <a16:creationId xmlns:a16="http://schemas.microsoft.com/office/drawing/2014/main" id="{E15B6A13-2EF5-7DB4-4858-8A0F3CEE8436}"/>
              </a:ext>
            </a:extLst>
          </p:cNvPr>
          <p:cNvCxnSpPr>
            <a:cxnSpLocks/>
          </p:cNvCxnSpPr>
          <p:nvPr/>
        </p:nvCxnSpPr>
        <p:spPr>
          <a:xfrm flipH="1">
            <a:off x="6717204" y="2440940"/>
            <a:ext cx="105615" cy="0"/>
          </a:xfrm>
          <a:prstGeom prst="line">
            <a:avLst/>
          </a:prstGeom>
          <a:noFill/>
          <a:ln w="19050" cap="flat" cmpd="sng" algn="ctr">
            <a:solidFill>
              <a:sysClr val="windowText" lastClr="000000"/>
            </a:solidFill>
            <a:prstDash val="solid"/>
            <a:miter lim="800000"/>
            <a:headEnd type="arrow" w="med" len="med"/>
            <a:tailEnd type="none" w="med" len="med"/>
          </a:ln>
          <a:effectLst/>
        </p:spPr>
      </p:cxnSp>
      <p:cxnSp>
        <p:nvCxnSpPr>
          <p:cNvPr id="408" name="Straight Connector 407">
            <a:extLst>
              <a:ext uri="{FF2B5EF4-FFF2-40B4-BE49-F238E27FC236}">
                <a16:creationId xmlns:a16="http://schemas.microsoft.com/office/drawing/2014/main" id="{2484CF53-D547-57A9-1ECA-126FDA5EE2DE}"/>
              </a:ext>
            </a:extLst>
          </p:cNvPr>
          <p:cNvCxnSpPr>
            <a:cxnSpLocks/>
          </p:cNvCxnSpPr>
          <p:nvPr/>
        </p:nvCxnSpPr>
        <p:spPr>
          <a:xfrm flipH="1">
            <a:off x="7281301" y="3408388"/>
            <a:ext cx="0" cy="328782"/>
          </a:xfrm>
          <a:prstGeom prst="line">
            <a:avLst/>
          </a:prstGeom>
          <a:noFill/>
          <a:ln w="19050" cap="flat" cmpd="sng" algn="ctr">
            <a:solidFill>
              <a:sysClr val="windowText" lastClr="000000"/>
            </a:solidFill>
            <a:prstDash val="solid"/>
            <a:miter lim="800000"/>
            <a:headEnd type="none" w="med" len="med"/>
            <a:tailEnd type="arrow" w="med" len="med"/>
          </a:ln>
          <a:effectLst/>
        </p:spPr>
      </p:cxnSp>
      <p:cxnSp>
        <p:nvCxnSpPr>
          <p:cNvPr id="409" name="Straight Connector 408">
            <a:extLst>
              <a:ext uri="{FF2B5EF4-FFF2-40B4-BE49-F238E27FC236}">
                <a16:creationId xmlns:a16="http://schemas.microsoft.com/office/drawing/2014/main" id="{63C8CE50-294B-0BF8-F023-CCF66DE4102C}"/>
              </a:ext>
            </a:extLst>
          </p:cNvPr>
          <p:cNvCxnSpPr>
            <a:cxnSpLocks/>
          </p:cNvCxnSpPr>
          <p:nvPr/>
        </p:nvCxnSpPr>
        <p:spPr>
          <a:xfrm flipH="1" flipV="1">
            <a:off x="6045925" y="3215647"/>
            <a:ext cx="776893" cy="0"/>
          </a:xfrm>
          <a:prstGeom prst="line">
            <a:avLst/>
          </a:prstGeom>
          <a:noFill/>
          <a:ln w="19050" cap="flat" cmpd="sng" algn="ctr">
            <a:solidFill>
              <a:sysClr val="windowText" lastClr="000000"/>
            </a:solidFill>
            <a:prstDash val="solid"/>
            <a:miter lim="800000"/>
            <a:headEnd type="arrow" w="med" len="med"/>
            <a:tailEnd type="none" w="med" len="med"/>
          </a:ln>
          <a:effectLst/>
        </p:spPr>
      </p:cxnSp>
      <p:sp>
        <p:nvSpPr>
          <p:cNvPr id="410" name="Oval 409">
            <a:extLst>
              <a:ext uri="{FF2B5EF4-FFF2-40B4-BE49-F238E27FC236}">
                <a16:creationId xmlns:a16="http://schemas.microsoft.com/office/drawing/2014/main" id="{E6DFE105-8BFA-7FF0-70B3-FAFFDC93A9C1}"/>
              </a:ext>
            </a:extLst>
          </p:cNvPr>
          <p:cNvSpPr/>
          <p:nvPr/>
        </p:nvSpPr>
        <p:spPr>
          <a:xfrm>
            <a:off x="6004500" y="3179926"/>
            <a:ext cx="44403" cy="6235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411" name="Straight Connector 410">
            <a:extLst>
              <a:ext uri="{FF2B5EF4-FFF2-40B4-BE49-F238E27FC236}">
                <a16:creationId xmlns:a16="http://schemas.microsoft.com/office/drawing/2014/main" id="{D8EA1130-0100-030F-E72D-CE1F98B8F98B}"/>
              </a:ext>
            </a:extLst>
          </p:cNvPr>
          <p:cNvCxnSpPr>
            <a:cxnSpLocks/>
          </p:cNvCxnSpPr>
          <p:nvPr/>
        </p:nvCxnSpPr>
        <p:spPr>
          <a:xfrm flipH="1">
            <a:off x="6707040" y="3865080"/>
            <a:ext cx="105615" cy="0"/>
          </a:xfrm>
          <a:prstGeom prst="line">
            <a:avLst/>
          </a:prstGeom>
          <a:noFill/>
          <a:ln w="19050" cap="flat" cmpd="sng" algn="ctr">
            <a:solidFill>
              <a:sysClr val="windowText" lastClr="000000"/>
            </a:solidFill>
            <a:prstDash val="solid"/>
            <a:miter lim="800000"/>
            <a:headEnd type="arrow" w="med" len="med"/>
            <a:tailEnd type="none" w="med" len="med"/>
          </a:ln>
          <a:effectLst/>
        </p:spPr>
      </p:cxnSp>
      <p:cxnSp>
        <p:nvCxnSpPr>
          <p:cNvPr id="412" name="Straight Connector 411">
            <a:extLst>
              <a:ext uri="{FF2B5EF4-FFF2-40B4-BE49-F238E27FC236}">
                <a16:creationId xmlns:a16="http://schemas.microsoft.com/office/drawing/2014/main" id="{8267FC74-A8AF-C50C-7306-06990AF08DF0}"/>
              </a:ext>
            </a:extLst>
          </p:cNvPr>
          <p:cNvCxnSpPr>
            <a:cxnSpLocks/>
          </p:cNvCxnSpPr>
          <p:nvPr/>
        </p:nvCxnSpPr>
        <p:spPr>
          <a:xfrm flipV="1">
            <a:off x="6717204" y="2434865"/>
            <a:ext cx="0" cy="1439141"/>
          </a:xfrm>
          <a:prstGeom prst="line">
            <a:avLst/>
          </a:prstGeom>
          <a:noFill/>
          <a:ln w="19050" cap="flat" cmpd="sng" algn="ctr">
            <a:solidFill>
              <a:sysClr val="windowText" lastClr="000000"/>
            </a:solidFill>
            <a:prstDash val="solid"/>
            <a:miter lim="800000"/>
          </a:ln>
          <a:effectLst/>
        </p:spPr>
      </p:cxnSp>
      <p:sp>
        <p:nvSpPr>
          <p:cNvPr id="413" name="Google Shape;199;p3">
            <a:extLst>
              <a:ext uri="{FF2B5EF4-FFF2-40B4-BE49-F238E27FC236}">
                <a16:creationId xmlns:a16="http://schemas.microsoft.com/office/drawing/2014/main" id="{C3CF8AB2-B858-0D90-F256-070F64866102}"/>
              </a:ext>
            </a:extLst>
          </p:cNvPr>
          <p:cNvSpPr/>
          <p:nvPr/>
        </p:nvSpPr>
        <p:spPr>
          <a:xfrm flipH="1">
            <a:off x="7788667" y="2531756"/>
            <a:ext cx="90693" cy="26813"/>
          </a:xfrm>
          <a:custGeom>
            <a:avLst/>
            <a:gdLst/>
            <a:ahLst/>
            <a:cxnLst/>
            <a:rect l="l" t="t" r="r" b="b"/>
            <a:pathLst>
              <a:path w="226" h="363" extrusionOk="0">
                <a:moveTo>
                  <a:pt x="226" y="0"/>
                </a:moveTo>
                <a:cubicBezTo>
                  <a:pt x="154" y="15"/>
                  <a:pt x="83" y="31"/>
                  <a:pt x="45" y="91"/>
                </a:cubicBezTo>
                <a:cubicBezTo>
                  <a:pt x="7" y="151"/>
                  <a:pt x="3" y="257"/>
                  <a:pt x="0" y="363"/>
                </a:cubicBezTo>
              </a:path>
            </a:pathLst>
          </a:custGeom>
          <a:noFill/>
          <a:ln w="444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000" b="0" i="0" u="none" strike="noStrike" kern="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endParaRPr>
          </a:p>
        </p:txBody>
      </p:sp>
      <p:sp>
        <p:nvSpPr>
          <p:cNvPr id="414" name="Rectangle 413">
            <a:extLst>
              <a:ext uri="{FF2B5EF4-FFF2-40B4-BE49-F238E27FC236}">
                <a16:creationId xmlns:a16="http://schemas.microsoft.com/office/drawing/2014/main" id="{090961C4-5A23-04FA-D6A8-27FA2250D498}"/>
              </a:ext>
            </a:extLst>
          </p:cNvPr>
          <p:cNvSpPr/>
          <p:nvPr/>
        </p:nvSpPr>
        <p:spPr>
          <a:xfrm>
            <a:off x="4384041" y="2448167"/>
            <a:ext cx="170221" cy="1182975"/>
          </a:xfrm>
          <a:prstGeom prst="rect">
            <a:avLst/>
          </a:prstGeom>
          <a:solidFill>
            <a:sysClr val="window" lastClr="FFFFFF"/>
          </a:solidFill>
          <a:ln w="19050" cap="flat" cmpd="sng" algn="ctr">
            <a:solidFill>
              <a:sysClr val="windowText" lastClr="000000"/>
            </a:solidFill>
            <a:prstDash val="solid"/>
            <a:miter lim="800000"/>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5" name="TextBox 414">
            <a:extLst>
              <a:ext uri="{FF2B5EF4-FFF2-40B4-BE49-F238E27FC236}">
                <a16:creationId xmlns:a16="http://schemas.microsoft.com/office/drawing/2014/main" id="{5E473E0E-36C7-984F-B7BF-CABEE88E531B}"/>
              </a:ext>
            </a:extLst>
          </p:cNvPr>
          <p:cNvSpPr txBox="1"/>
          <p:nvPr/>
        </p:nvSpPr>
        <p:spPr>
          <a:xfrm rot="16200000">
            <a:off x="4063878" y="2870354"/>
            <a:ext cx="793550" cy="263316"/>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State </a:t>
            </a:r>
          </a:p>
        </p:txBody>
      </p:sp>
      <p:sp>
        <p:nvSpPr>
          <p:cNvPr id="416" name="Google Shape;204;p3">
            <a:extLst>
              <a:ext uri="{FF2B5EF4-FFF2-40B4-BE49-F238E27FC236}">
                <a16:creationId xmlns:a16="http://schemas.microsoft.com/office/drawing/2014/main" id="{D8E0A561-D62A-ECE5-48A6-5C7F0DB47AFE}"/>
              </a:ext>
            </a:extLst>
          </p:cNvPr>
          <p:cNvSpPr/>
          <p:nvPr/>
        </p:nvSpPr>
        <p:spPr>
          <a:xfrm>
            <a:off x="7063657" y="3207907"/>
            <a:ext cx="459965" cy="162032"/>
          </a:xfrm>
          <a:prstGeom prst="roundRect">
            <a:avLst>
              <a:gd name="adj" fmla="val 16667"/>
            </a:avLst>
          </a:prstGeom>
          <a:solidFill>
            <a:sysClr val="window" lastClr="FFFFFF"/>
          </a:solidFill>
          <a:ln w="12700" cap="flat" cmpd="sng">
            <a:solidFill>
              <a:sysClr val="windowText" lastClr="000000"/>
            </a:solidFill>
            <a:prstDash val="solid"/>
            <a:round/>
            <a:headEnd type="none" w="sm" len="sm"/>
            <a:tailEnd type="none" w="sm" len="sm"/>
          </a:ln>
        </p:spPr>
        <p:txBody>
          <a:bodyPr spcFirstLastPara="1" wrap="square" lIns="0" tIns="45720" rIns="0" bIns="4570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err="1">
                <a:ln>
                  <a:noFill/>
                </a:ln>
                <a:solidFill>
                  <a:srgbClr val="000000"/>
                </a:solidFill>
                <a:effectLst/>
                <a:uLnTx/>
                <a:uFillTx/>
                <a:latin typeface="Arial" panose="020B0604020202020204" pitchFamily="34" charset="0"/>
                <a:ea typeface="Arial"/>
                <a:cs typeface="Arial" panose="020B0604020202020204" pitchFamily="34" charset="0"/>
                <a:sym typeface="Arial"/>
              </a:rPr>
              <a:t>addr</a:t>
            </a:r>
            <a:r>
              <a:rPr kumimoji="0" lang="en-US" sz="800" b="1" i="0" u="none" strike="noStrike" kern="0" cap="none" spc="0" normalizeH="0" baseline="-25000" noProof="0" dirty="0" err="1">
                <a:ln>
                  <a:noFill/>
                </a:ln>
                <a:solidFill>
                  <a:srgbClr val="000000"/>
                </a:solidFill>
                <a:effectLst/>
                <a:uLnTx/>
                <a:uFillTx/>
                <a:latin typeface="Arial" panose="020B0604020202020204" pitchFamily="34" charset="0"/>
                <a:ea typeface="Arial"/>
                <a:cs typeface="Arial" panose="020B0604020202020204" pitchFamily="34" charset="0"/>
                <a:sym typeface="Arial"/>
              </a:rPr>
              <a:t>secret</a:t>
            </a:r>
            <a:endParaRPr kumimoji="0" sz="900" b="1" i="0" u="none" strike="noStrike" kern="0" cap="none" spc="0" normalizeH="0" baseline="-2500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17" name="Rounded Rectangle 416">
            <a:extLst>
              <a:ext uri="{FF2B5EF4-FFF2-40B4-BE49-F238E27FC236}">
                <a16:creationId xmlns:a16="http://schemas.microsoft.com/office/drawing/2014/main" id="{117A2F88-709D-9914-27A6-41755F7EDD05}"/>
              </a:ext>
            </a:extLst>
          </p:cNvPr>
          <p:cNvSpPr/>
          <p:nvPr/>
        </p:nvSpPr>
        <p:spPr>
          <a:xfrm>
            <a:off x="75316" y="4069735"/>
            <a:ext cx="1210619" cy="360018"/>
          </a:xfrm>
          <a:prstGeom prst="roundRect">
            <a:avLst>
              <a:gd name="adj" fmla="val 50000"/>
            </a:avLst>
          </a:prstGeom>
          <a:noFill/>
          <a:ln w="381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50" b="1" i="1" u="none" strike="noStrike" kern="0" cap="none" spc="0" normalizeH="0" baseline="0" noProof="0" dirty="0">
                <a:ln>
                  <a:noFill/>
                </a:ln>
                <a:solidFill>
                  <a:prstClr val="black"/>
                </a:solidFill>
                <a:effectLst/>
                <a:uLnTx/>
                <a:uFillTx/>
                <a:latin typeface="Calibri" panose="020F0502020204030204"/>
                <a:ea typeface="+mn-ea"/>
                <a:cs typeface="+mn-cs"/>
              </a:rPr>
              <a:t>Attack Analysis</a:t>
            </a:r>
          </a:p>
        </p:txBody>
      </p:sp>
      <p:sp>
        <p:nvSpPr>
          <p:cNvPr id="418" name="TextBox 417">
            <a:extLst>
              <a:ext uri="{FF2B5EF4-FFF2-40B4-BE49-F238E27FC236}">
                <a16:creationId xmlns:a16="http://schemas.microsoft.com/office/drawing/2014/main" id="{ABB98EDD-7E09-D589-B841-45C0B8443367}"/>
              </a:ext>
            </a:extLst>
          </p:cNvPr>
          <p:cNvSpPr txBox="1"/>
          <p:nvPr/>
        </p:nvSpPr>
        <p:spPr>
          <a:xfrm>
            <a:off x="5177542" y="4332290"/>
            <a:ext cx="2137413" cy="300693"/>
          </a:xfrm>
          <a:prstGeom prst="rect">
            <a:avLst/>
          </a:prstGeom>
          <a:noFill/>
        </p:spPr>
        <p:txBody>
          <a:bodyPr wrap="square" rtlCol="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AutoCAT</a:t>
            </a:r>
            <a:r>
              <a:rPr kumimoji="0" lang="en-US" sz="10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RL Engine</a:t>
            </a:r>
          </a:p>
        </p:txBody>
      </p:sp>
      <p:sp>
        <p:nvSpPr>
          <p:cNvPr id="419" name="Rounded Rectangle 418">
            <a:extLst>
              <a:ext uri="{FF2B5EF4-FFF2-40B4-BE49-F238E27FC236}">
                <a16:creationId xmlns:a16="http://schemas.microsoft.com/office/drawing/2014/main" id="{78F82CA8-78C6-8FDA-770B-6EC80D9954C4}"/>
              </a:ext>
            </a:extLst>
          </p:cNvPr>
          <p:cNvSpPr/>
          <p:nvPr/>
        </p:nvSpPr>
        <p:spPr>
          <a:xfrm>
            <a:off x="2084845" y="4065773"/>
            <a:ext cx="1735349" cy="577933"/>
          </a:xfrm>
          <a:prstGeom prst="roundRect">
            <a:avLst>
              <a:gd name="adj" fmla="val 50000"/>
            </a:avLst>
          </a:prstGeom>
          <a:noFill/>
          <a:ln w="38100" cap="flat" cmpd="sng" algn="ctr">
            <a:noFill/>
            <a:prstDash val="solid"/>
            <a:miter lim="800000"/>
          </a:ln>
          <a:effectLst/>
        </p:spPr>
        <p:txBody>
          <a:bodyPr rtlCol="0" anchor="ctr"/>
          <a:lstStyle/>
          <a:p>
            <a:pPr marL="0" marR="0" lvl="0" indent="0" algn="r" defTabSz="457200" eaLnBrk="1" fontAlgn="auto" latinLnBrk="0" hangingPunct="1">
              <a:lnSpc>
                <a:spcPts val="2400"/>
              </a:lnSpc>
              <a:spcBef>
                <a:spcPts val="0"/>
              </a:spcBef>
              <a:spcAft>
                <a:spcPts val="0"/>
              </a:spcAft>
              <a:buClrTx/>
              <a:buSzTx/>
              <a:buFontTx/>
              <a:buNone/>
              <a:tabLst/>
              <a:defRPr/>
            </a:pPr>
            <a:r>
              <a:rPr kumimoji="0" lang="en-US" sz="1050" b="1" i="1" u="none" strike="noStrike" kern="0" cap="none" spc="0" normalizeH="0" baseline="0" noProof="0" dirty="0">
                <a:ln>
                  <a:noFill/>
                </a:ln>
                <a:solidFill>
                  <a:prstClr val="black"/>
                </a:solidFill>
                <a:effectLst/>
                <a:uLnTx/>
                <a:uFillTx/>
                <a:latin typeface="Calibri" panose="020F0502020204030204"/>
                <a:ea typeface="+mn-ea"/>
                <a:cs typeface="+mn-cs"/>
              </a:rPr>
              <a:t>Attack Demonstration on Real Hardware</a:t>
            </a:r>
          </a:p>
        </p:txBody>
      </p:sp>
      <p:sp>
        <p:nvSpPr>
          <p:cNvPr id="420" name="Rounded Rectangle 419">
            <a:extLst>
              <a:ext uri="{FF2B5EF4-FFF2-40B4-BE49-F238E27FC236}">
                <a16:creationId xmlns:a16="http://schemas.microsoft.com/office/drawing/2014/main" id="{DEACCF3B-EE14-BD9D-F113-9CF95573B7CF}"/>
              </a:ext>
            </a:extLst>
          </p:cNvPr>
          <p:cNvSpPr/>
          <p:nvPr/>
        </p:nvSpPr>
        <p:spPr>
          <a:xfrm>
            <a:off x="318403" y="2807775"/>
            <a:ext cx="3409471" cy="619140"/>
          </a:xfrm>
          <a:prstGeom prst="roundRect">
            <a:avLst>
              <a:gd name="adj" fmla="val 28721"/>
            </a:avLst>
          </a:prstGeom>
          <a:solidFill>
            <a:srgbClr val="E7E6E6"/>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err="1">
                <a:ln>
                  <a:noFill/>
                </a:ln>
                <a:solidFill>
                  <a:prstClr val="black"/>
                </a:solidFill>
                <a:effectLst/>
                <a:uLnTx/>
                <a:uFillTx/>
                <a:latin typeface="Calibri" panose="020F0502020204030204"/>
                <a:ea typeface="+mn-ea"/>
                <a:cs typeface="+mn-cs"/>
              </a:rPr>
              <a:t>AutoCAT</a:t>
            </a:r>
            <a:r>
              <a:rPr kumimoji="0" lang="en-US" sz="1050" b="1" i="0" u="none" strike="noStrike" kern="0" cap="none" spc="0" normalizeH="0" baseline="0" noProof="0" dirty="0">
                <a:ln>
                  <a:noFill/>
                </a:ln>
                <a:solidFill>
                  <a:prstClr val="black"/>
                </a:solidFill>
                <a:effectLst/>
                <a:uLnTx/>
                <a:uFillTx/>
                <a:latin typeface="Calibri" panose="020F0502020204030204"/>
                <a:ea typeface="+mn-ea"/>
                <a:cs typeface="+mn-cs"/>
              </a:rPr>
              <a:t> RL Engine</a:t>
            </a:r>
          </a:p>
        </p:txBody>
      </p:sp>
      <p:sp>
        <p:nvSpPr>
          <p:cNvPr id="421" name="Rectangle 420">
            <a:extLst>
              <a:ext uri="{FF2B5EF4-FFF2-40B4-BE49-F238E27FC236}">
                <a16:creationId xmlns:a16="http://schemas.microsoft.com/office/drawing/2014/main" id="{3AD23BDF-EF08-B8B9-E09E-B4602D2A500C}"/>
              </a:ext>
            </a:extLst>
          </p:cNvPr>
          <p:cNvSpPr/>
          <p:nvPr/>
        </p:nvSpPr>
        <p:spPr>
          <a:xfrm>
            <a:off x="770421" y="2813987"/>
            <a:ext cx="992114" cy="242290"/>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Cache Interface</a:t>
            </a:r>
          </a:p>
        </p:txBody>
      </p:sp>
      <p:sp>
        <p:nvSpPr>
          <p:cNvPr id="422" name="Rectangle 421">
            <a:extLst>
              <a:ext uri="{FF2B5EF4-FFF2-40B4-BE49-F238E27FC236}">
                <a16:creationId xmlns:a16="http://schemas.microsoft.com/office/drawing/2014/main" id="{5A9EAD94-EDFA-5254-D9EB-45D95525157D}"/>
              </a:ext>
            </a:extLst>
          </p:cNvPr>
          <p:cNvSpPr/>
          <p:nvPr/>
        </p:nvSpPr>
        <p:spPr>
          <a:xfrm>
            <a:off x="318403" y="1705435"/>
            <a:ext cx="2495895" cy="834110"/>
          </a:xfrm>
          <a:prstGeom prst="rect">
            <a:avLst/>
          </a:prstGeom>
          <a:noFill/>
          <a:ln w="19050" cap="flat" cmpd="sng" algn="ctr">
            <a:solidFill>
              <a:sysClr val="windowText" lastClr="000000"/>
            </a:solidFill>
            <a:prstDash val="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3" name="TextBox 422">
            <a:extLst>
              <a:ext uri="{FF2B5EF4-FFF2-40B4-BE49-F238E27FC236}">
                <a16:creationId xmlns:a16="http://schemas.microsoft.com/office/drawing/2014/main" id="{8FA9C66D-3E2E-3776-D1A4-A32EDA61F6EC}"/>
              </a:ext>
            </a:extLst>
          </p:cNvPr>
          <p:cNvSpPr txBox="1"/>
          <p:nvPr/>
        </p:nvSpPr>
        <p:spPr>
          <a:xfrm>
            <a:off x="766650" y="2300710"/>
            <a:ext cx="1877992" cy="413737"/>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rPr>
              <a:t>Target cache implementation</a:t>
            </a:r>
          </a:p>
        </p:txBody>
      </p:sp>
      <p:sp>
        <p:nvSpPr>
          <p:cNvPr id="424" name="Up-Down Arrow 423">
            <a:extLst>
              <a:ext uri="{FF2B5EF4-FFF2-40B4-BE49-F238E27FC236}">
                <a16:creationId xmlns:a16="http://schemas.microsoft.com/office/drawing/2014/main" id="{34626446-A12B-844A-F537-D4E05675AB91}"/>
              </a:ext>
            </a:extLst>
          </p:cNvPr>
          <p:cNvSpPr/>
          <p:nvPr/>
        </p:nvSpPr>
        <p:spPr>
          <a:xfrm>
            <a:off x="1534214" y="2575087"/>
            <a:ext cx="110892" cy="282622"/>
          </a:xfrm>
          <a:prstGeom prst="upDownArrow">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25" name="Graphic 424" descr="Scroll outline">
            <a:extLst>
              <a:ext uri="{FF2B5EF4-FFF2-40B4-BE49-F238E27FC236}">
                <a16:creationId xmlns:a16="http://schemas.microsoft.com/office/drawing/2014/main" id="{9D044E7E-124F-302F-BAA2-636434513F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78333" y="4114891"/>
            <a:ext cx="381861" cy="536279"/>
          </a:xfrm>
          <a:prstGeom prst="rect">
            <a:avLst/>
          </a:prstGeom>
        </p:spPr>
      </p:pic>
      <p:pic>
        <p:nvPicPr>
          <p:cNvPr id="426" name="Graphic 425" descr="Calligraphy Pen outline">
            <a:extLst>
              <a:ext uri="{FF2B5EF4-FFF2-40B4-BE49-F238E27FC236}">
                <a16:creationId xmlns:a16="http://schemas.microsoft.com/office/drawing/2014/main" id="{D0A273E0-6CDF-3E0B-9A90-C27E0335D6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2877" y="4145639"/>
            <a:ext cx="269578" cy="378590"/>
          </a:xfrm>
          <a:prstGeom prst="rect">
            <a:avLst/>
          </a:prstGeom>
        </p:spPr>
      </p:pic>
      <p:pic>
        <p:nvPicPr>
          <p:cNvPr id="427" name="Graphic 426" descr="Gears with solid fill">
            <a:extLst>
              <a:ext uri="{FF2B5EF4-FFF2-40B4-BE49-F238E27FC236}">
                <a16:creationId xmlns:a16="http://schemas.microsoft.com/office/drawing/2014/main" id="{CC445E30-5016-C0ED-2D4C-05E40210634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54115" y="3039039"/>
            <a:ext cx="256160" cy="359749"/>
          </a:xfrm>
          <a:prstGeom prst="rect">
            <a:avLst/>
          </a:prstGeom>
        </p:spPr>
      </p:pic>
      <p:grpSp>
        <p:nvGrpSpPr>
          <p:cNvPr id="428" name="Group 427">
            <a:extLst>
              <a:ext uri="{FF2B5EF4-FFF2-40B4-BE49-F238E27FC236}">
                <a16:creationId xmlns:a16="http://schemas.microsoft.com/office/drawing/2014/main" id="{72C5FEA0-38BC-C834-1F09-4B6004F58F8B}"/>
              </a:ext>
            </a:extLst>
          </p:cNvPr>
          <p:cNvGrpSpPr/>
          <p:nvPr/>
        </p:nvGrpSpPr>
        <p:grpSpPr>
          <a:xfrm>
            <a:off x="484239" y="1664341"/>
            <a:ext cx="1012707" cy="640290"/>
            <a:chOff x="9692197" y="4203211"/>
            <a:chExt cx="2425019" cy="1091747"/>
          </a:xfrm>
        </p:grpSpPr>
        <p:sp>
          <p:nvSpPr>
            <p:cNvPr id="459" name="Rounded Rectangle 458">
              <a:extLst>
                <a:ext uri="{FF2B5EF4-FFF2-40B4-BE49-F238E27FC236}">
                  <a16:creationId xmlns:a16="http://schemas.microsoft.com/office/drawing/2014/main" id="{70307C7C-2763-E4EB-45A6-931E8DD5945D}"/>
                </a:ext>
              </a:extLst>
            </p:cNvPr>
            <p:cNvSpPr/>
            <p:nvPr/>
          </p:nvSpPr>
          <p:spPr>
            <a:xfrm>
              <a:off x="9738429" y="4392553"/>
              <a:ext cx="2378787" cy="902405"/>
            </a:xfrm>
            <a:prstGeom prst="roundRect">
              <a:avLst>
                <a:gd name="adj" fmla="val 48963"/>
              </a:avLst>
            </a:prstGeom>
            <a:solidFill>
              <a:srgbClr val="FFC000">
                <a:lumMod val="20000"/>
                <a:lumOff val="80000"/>
              </a:srgbClr>
            </a:solidFill>
            <a:ln w="381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panose="020F0502020204030204"/>
                  <a:ea typeface="+mn-ea"/>
                  <a:cs typeface="+mn-cs"/>
                </a:rPr>
                <a:t>Cache Simulator</a:t>
              </a:r>
            </a:p>
          </p:txBody>
        </p:sp>
        <p:pic>
          <p:nvPicPr>
            <p:cNvPr id="460" name="Graphic 459" descr="Web design with solid fill">
              <a:extLst>
                <a:ext uri="{FF2B5EF4-FFF2-40B4-BE49-F238E27FC236}">
                  <a16:creationId xmlns:a16="http://schemas.microsoft.com/office/drawing/2014/main" id="{8BC40785-91F0-E55A-BED3-9C8022343EA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92197" y="4203211"/>
              <a:ext cx="749220" cy="749220"/>
            </a:xfrm>
            <a:prstGeom prst="rect">
              <a:avLst/>
            </a:prstGeom>
          </p:spPr>
        </p:pic>
      </p:grpSp>
      <p:grpSp>
        <p:nvGrpSpPr>
          <p:cNvPr id="429" name="Group 428">
            <a:extLst>
              <a:ext uri="{FF2B5EF4-FFF2-40B4-BE49-F238E27FC236}">
                <a16:creationId xmlns:a16="http://schemas.microsoft.com/office/drawing/2014/main" id="{62BC7F20-0CB2-0B4E-0245-BEFC56073909}"/>
              </a:ext>
            </a:extLst>
          </p:cNvPr>
          <p:cNvGrpSpPr/>
          <p:nvPr/>
        </p:nvGrpSpPr>
        <p:grpSpPr>
          <a:xfrm>
            <a:off x="3099616" y="1596953"/>
            <a:ext cx="1124391" cy="1168410"/>
            <a:chOff x="19118726" y="3537594"/>
            <a:chExt cx="2692454" cy="1992236"/>
          </a:xfrm>
        </p:grpSpPr>
        <p:pic>
          <p:nvPicPr>
            <p:cNvPr id="457" name="Graphic 456" descr="Paper outline">
              <a:extLst>
                <a:ext uri="{FF2B5EF4-FFF2-40B4-BE49-F238E27FC236}">
                  <a16:creationId xmlns:a16="http://schemas.microsoft.com/office/drawing/2014/main" id="{2ADA3318-71A5-173E-0D19-120C952DFAF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118726" y="3537594"/>
              <a:ext cx="2053836" cy="1796218"/>
            </a:xfrm>
            <a:prstGeom prst="rect">
              <a:avLst/>
            </a:prstGeom>
          </p:spPr>
        </p:pic>
        <p:sp>
          <p:nvSpPr>
            <p:cNvPr id="458" name="TextBox 457">
              <a:extLst>
                <a:ext uri="{FF2B5EF4-FFF2-40B4-BE49-F238E27FC236}">
                  <a16:creationId xmlns:a16="http://schemas.microsoft.com/office/drawing/2014/main" id="{8270A702-F952-9305-F940-BCB9A24104E7}"/>
                </a:ext>
              </a:extLst>
            </p:cNvPr>
            <p:cNvSpPr txBox="1"/>
            <p:nvPr/>
          </p:nvSpPr>
          <p:spPr>
            <a:xfrm>
              <a:off x="19602984" y="3990657"/>
              <a:ext cx="2208196" cy="1539173"/>
            </a:xfrm>
            <a:prstGeom prst="rect">
              <a:avLst/>
            </a:prstGeom>
            <a:noFill/>
          </p:spPr>
          <p:txBody>
            <a:bodyPr wrap="square" lIns="0"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attacker</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&amp; victim</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config</a:t>
              </a:r>
            </a:p>
          </p:txBody>
        </p:sp>
      </p:grpSp>
      <p:sp>
        <p:nvSpPr>
          <p:cNvPr id="430" name="TextBox 429">
            <a:extLst>
              <a:ext uri="{FF2B5EF4-FFF2-40B4-BE49-F238E27FC236}">
                <a16:creationId xmlns:a16="http://schemas.microsoft.com/office/drawing/2014/main" id="{8F16270D-69D7-D0F3-CA58-E7D7E25F0AD1}"/>
              </a:ext>
            </a:extLst>
          </p:cNvPr>
          <p:cNvSpPr txBox="1"/>
          <p:nvPr/>
        </p:nvSpPr>
        <p:spPr>
          <a:xfrm>
            <a:off x="1500690" y="1803271"/>
            <a:ext cx="517575" cy="41373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rPr>
              <a:t>or</a:t>
            </a:r>
          </a:p>
        </p:txBody>
      </p:sp>
      <p:sp>
        <p:nvSpPr>
          <p:cNvPr id="431" name="Rounded Rectangle 430">
            <a:extLst>
              <a:ext uri="{FF2B5EF4-FFF2-40B4-BE49-F238E27FC236}">
                <a16:creationId xmlns:a16="http://schemas.microsoft.com/office/drawing/2014/main" id="{C928D5B9-0300-8EA4-1339-95B8C6F420BA}"/>
              </a:ext>
            </a:extLst>
          </p:cNvPr>
          <p:cNvSpPr/>
          <p:nvPr/>
        </p:nvSpPr>
        <p:spPr>
          <a:xfrm>
            <a:off x="204784" y="3251437"/>
            <a:ext cx="1763147" cy="538257"/>
          </a:xfrm>
          <a:prstGeom prst="roundRect">
            <a:avLst>
              <a:gd name="adj" fmla="val 0"/>
            </a:avLst>
          </a:prstGeom>
          <a:noFill/>
          <a:ln w="381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50" b="1" i="1" u="none" strike="noStrike" kern="0" cap="none" spc="0" normalizeH="0" baseline="0" noProof="0" dirty="0">
                <a:ln>
                  <a:noFill/>
                </a:ln>
                <a:solidFill>
                  <a:prstClr val="black"/>
                </a:solidFill>
                <a:effectLst/>
                <a:uLnTx/>
                <a:uFillTx/>
                <a:latin typeface="Calibri" panose="020F0502020204030204"/>
                <a:ea typeface="+mn-ea"/>
                <a:cs typeface="+mn-cs"/>
              </a:rPr>
              <a:t>Attack Sequence Generation</a:t>
            </a:r>
          </a:p>
        </p:txBody>
      </p:sp>
      <p:sp>
        <p:nvSpPr>
          <p:cNvPr id="432" name="Rectangle 431">
            <a:extLst>
              <a:ext uri="{FF2B5EF4-FFF2-40B4-BE49-F238E27FC236}">
                <a16:creationId xmlns:a16="http://schemas.microsoft.com/office/drawing/2014/main" id="{24C5B189-5E68-886A-28FA-D5BC5D1226C8}"/>
              </a:ext>
            </a:extLst>
          </p:cNvPr>
          <p:cNvSpPr/>
          <p:nvPr/>
        </p:nvSpPr>
        <p:spPr>
          <a:xfrm>
            <a:off x="2040665" y="4099986"/>
            <a:ext cx="1739799" cy="762637"/>
          </a:xfrm>
          <a:prstGeom prst="rect">
            <a:avLst/>
          </a:prstGeom>
          <a:no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3" name="Rectangle 432">
            <a:extLst>
              <a:ext uri="{FF2B5EF4-FFF2-40B4-BE49-F238E27FC236}">
                <a16:creationId xmlns:a16="http://schemas.microsoft.com/office/drawing/2014/main" id="{ED653F0C-6CE2-FC4D-C82C-22AF239BAEC0}"/>
              </a:ext>
            </a:extLst>
          </p:cNvPr>
          <p:cNvSpPr/>
          <p:nvPr/>
        </p:nvSpPr>
        <p:spPr>
          <a:xfrm>
            <a:off x="172932" y="4103441"/>
            <a:ext cx="1575349" cy="689232"/>
          </a:xfrm>
          <a:prstGeom prst="rect">
            <a:avLst/>
          </a:prstGeom>
          <a:no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34" name="Graphic 433" descr="Processor with solid fill">
            <a:extLst>
              <a:ext uri="{FF2B5EF4-FFF2-40B4-BE49-F238E27FC236}">
                <a16:creationId xmlns:a16="http://schemas.microsoft.com/office/drawing/2014/main" id="{84BC771B-C356-AAB0-B59F-D0A6A28FADF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51686" y="4197536"/>
            <a:ext cx="264165" cy="370990"/>
          </a:xfrm>
          <a:prstGeom prst="rect">
            <a:avLst/>
          </a:prstGeom>
        </p:spPr>
      </p:pic>
      <p:grpSp>
        <p:nvGrpSpPr>
          <p:cNvPr id="435" name="Group 434">
            <a:extLst>
              <a:ext uri="{FF2B5EF4-FFF2-40B4-BE49-F238E27FC236}">
                <a16:creationId xmlns:a16="http://schemas.microsoft.com/office/drawing/2014/main" id="{A35EA471-7FF0-71BA-835F-0AFD2E417999}"/>
              </a:ext>
            </a:extLst>
          </p:cNvPr>
          <p:cNvGrpSpPr/>
          <p:nvPr/>
        </p:nvGrpSpPr>
        <p:grpSpPr>
          <a:xfrm>
            <a:off x="1700505" y="1691838"/>
            <a:ext cx="988465" cy="621883"/>
            <a:chOff x="12604656" y="4234598"/>
            <a:chExt cx="2366968" cy="1060360"/>
          </a:xfrm>
        </p:grpSpPr>
        <p:sp>
          <p:nvSpPr>
            <p:cNvPr id="455" name="Rounded Rectangle 454">
              <a:extLst>
                <a:ext uri="{FF2B5EF4-FFF2-40B4-BE49-F238E27FC236}">
                  <a16:creationId xmlns:a16="http://schemas.microsoft.com/office/drawing/2014/main" id="{A24A182D-0541-7203-7F68-8484CFCD01EF}"/>
                </a:ext>
              </a:extLst>
            </p:cNvPr>
            <p:cNvSpPr/>
            <p:nvPr/>
          </p:nvSpPr>
          <p:spPr>
            <a:xfrm>
              <a:off x="12774983" y="4377055"/>
              <a:ext cx="2196641" cy="917903"/>
            </a:xfrm>
            <a:prstGeom prst="roundRect">
              <a:avLst>
                <a:gd name="adj" fmla="val 36403"/>
              </a:avLst>
            </a:prstGeom>
            <a:solidFill>
              <a:srgbClr val="FFC000">
                <a:lumMod val="20000"/>
                <a:lumOff val="80000"/>
              </a:srgbClr>
            </a:solidFill>
            <a:ln w="381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panose="020F0502020204030204"/>
                  <a:ea typeface="+mn-ea"/>
                  <a:cs typeface="+mn-cs"/>
                </a:rPr>
                <a:t>Real Hardware</a:t>
              </a:r>
            </a:p>
          </p:txBody>
        </p:sp>
        <p:pic>
          <p:nvPicPr>
            <p:cNvPr id="456" name="Graphic 455" descr="Processor with solid fill">
              <a:extLst>
                <a:ext uri="{FF2B5EF4-FFF2-40B4-BE49-F238E27FC236}">
                  <a16:creationId xmlns:a16="http://schemas.microsoft.com/office/drawing/2014/main" id="{F5FC60EA-358E-EFAE-4F4A-5438C94AA16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604656" y="4234598"/>
              <a:ext cx="791135" cy="791135"/>
            </a:xfrm>
            <a:prstGeom prst="rect">
              <a:avLst/>
            </a:prstGeom>
          </p:spPr>
        </p:pic>
      </p:grpSp>
      <p:pic>
        <p:nvPicPr>
          <p:cNvPr id="436" name="Graphic 435" descr="Kitten with solid fill">
            <a:extLst>
              <a:ext uri="{FF2B5EF4-FFF2-40B4-BE49-F238E27FC236}">
                <a16:creationId xmlns:a16="http://schemas.microsoft.com/office/drawing/2014/main" id="{15CDD44E-84F2-225E-BE95-DE2A916951B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061606" y="2815880"/>
            <a:ext cx="482139" cy="677109"/>
          </a:xfrm>
          <a:prstGeom prst="rect">
            <a:avLst/>
          </a:prstGeom>
        </p:spPr>
      </p:pic>
      <p:sp>
        <p:nvSpPr>
          <p:cNvPr id="437" name="Plaque 436">
            <a:extLst>
              <a:ext uri="{FF2B5EF4-FFF2-40B4-BE49-F238E27FC236}">
                <a16:creationId xmlns:a16="http://schemas.microsoft.com/office/drawing/2014/main" id="{1162F8CB-D085-E209-95B3-41BE5D09D74D}"/>
              </a:ext>
            </a:extLst>
          </p:cNvPr>
          <p:cNvSpPr/>
          <p:nvPr/>
        </p:nvSpPr>
        <p:spPr>
          <a:xfrm>
            <a:off x="820994" y="3767050"/>
            <a:ext cx="2543226" cy="232527"/>
          </a:xfrm>
          <a:prstGeom prst="plaque">
            <a:avLst>
              <a:gd name="adj" fmla="val 0"/>
            </a:avLst>
          </a:prstGeom>
          <a:solidFill>
            <a:srgbClr val="E8AF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a:ea typeface="+mn-ea"/>
                <a:cs typeface="+mn-cs"/>
              </a:rPr>
              <a:t>Attack Sequence (trajectory of actions)</a:t>
            </a:r>
          </a:p>
        </p:txBody>
      </p:sp>
      <p:pic>
        <p:nvPicPr>
          <p:cNvPr id="438" name="Graphic 437" descr="Document with solid fill">
            <a:extLst>
              <a:ext uri="{FF2B5EF4-FFF2-40B4-BE49-F238E27FC236}">
                <a16:creationId xmlns:a16="http://schemas.microsoft.com/office/drawing/2014/main" id="{967BF2CE-4D16-8424-2318-983BDCE0BBF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11108" y="3736184"/>
            <a:ext cx="208072" cy="292213"/>
          </a:xfrm>
          <a:prstGeom prst="rect">
            <a:avLst/>
          </a:prstGeom>
        </p:spPr>
      </p:pic>
      <p:sp>
        <p:nvSpPr>
          <p:cNvPr id="439" name="Down Arrow 438">
            <a:extLst>
              <a:ext uri="{FF2B5EF4-FFF2-40B4-BE49-F238E27FC236}">
                <a16:creationId xmlns:a16="http://schemas.microsoft.com/office/drawing/2014/main" id="{B6B000E1-82B7-11FF-0FE3-07CF8C50EF10}"/>
              </a:ext>
            </a:extLst>
          </p:cNvPr>
          <p:cNvSpPr/>
          <p:nvPr/>
        </p:nvSpPr>
        <p:spPr>
          <a:xfrm>
            <a:off x="1118801" y="4003738"/>
            <a:ext cx="104036" cy="183655"/>
          </a:xfrm>
          <a:prstGeom prst="down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0" name="Down Arrow 439">
            <a:extLst>
              <a:ext uri="{FF2B5EF4-FFF2-40B4-BE49-F238E27FC236}">
                <a16:creationId xmlns:a16="http://schemas.microsoft.com/office/drawing/2014/main" id="{8F2B94B3-E773-83F5-D00A-D2DEDC5264B3}"/>
              </a:ext>
            </a:extLst>
          </p:cNvPr>
          <p:cNvSpPr/>
          <p:nvPr/>
        </p:nvSpPr>
        <p:spPr>
          <a:xfrm>
            <a:off x="2287037" y="4003738"/>
            <a:ext cx="104036" cy="183655"/>
          </a:xfrm>
          <a:prstGeom prst="down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1" name="TextBox 440">
            <a:extLst>
              <a:ext uri="{FF2B5EF4-FFF2-40B4-BE49-F238E27FC236}">
                <a16:creationId xmlns:a16="http://schemas.microsoft.com/office/drawing/2014/main" id="{AEF09650-A626-AA04-09EA-1D094BE43836}"/>
              </a:ext>
            </a:extLst>
          </p:cNvPr>
          <p:cNvSpPr txBox="1"/>
          <p:nvPr/>
        </p:nvSpPr>
        <p:spPr>
          <a:xfrm>
            <a:off x="7691213" y="2896646"/>
            <a:ext cx="937789" cy="677021"/>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Cache Interface</a:t>
            </a:r>
            <a:endPar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cxnSp>
        <p:nvCxnSpPr>
          <p:cNvPr id="442" name="Straight Connector 441">
            <a:extLst>
              <a:ext uri="{FF2B5EF4-FFF2-40B4-BE49-F238E27FC236}">
                <a16:creationId xmlns:a16="http://schemas.microsoft.com/office/drawing/2014/main" id="{957D0AB6-E430-106B-5165-069DCA7BE4F4}"/>
              </a:ext>
            </a:extLst>
          </p:cNvPr>
          <p:cNvCxnSpPr>
            <a:cxnSpLocks/>
          </p:cNvCxnSpPr>
          <p:nvPr/>
        </p:nvCxnSpPr>
        <p:spPr>
          <a:xfrm flipV="1">
            <a:off x="3608082" y="2103745"/>
            <a:ext cx="677054" cy="704030"/>
          </a:xfrm>
          <a:prstGeom prst="line">
            <a:avLst/>
          </a:prstGeom>
          <a:noFill/>
          <a:ln w="9525" cap="flat" cmpd="sng" algn="ctr">
            <a:solidFill>
              <a:sysClr val="windowText" lastClr="000000"/>
            </a:solidFill>
            <a:prstDash val="solid"/>
            <a:miter lim="800000"/>
          </a:ln>
          <a:effectLst/>
        </p:spPr>
      </p:cxnSp>
      <p:cxnSp>
        <p:nvCxnSpPr>
          <p:cNvPr id="443" name="Straight Connector 442">
            <a:extLst>
              <a:ext uri="{FF2B5EF4-FFF2-40B4-BE49-F238E27FC236}">
                <a16:creationId xmlns:a16="http://schemas.microsoft.com/office/drawing/2014/main" id="{AC764FAE-9301-AC2B-BF2C-FFE232F3AF77}"/>
              </a:ext>
            </a:extLst>
          </p:cNvPr>
          <p:cNvCxnSpPr>
            <a:cxnSpLocks/>
          </p:cNvCxnSpPr>
          <p:nvPr/>
        </p:nvCxnSpPr>
        <p:spPr>
          <a:xfrm>
            <a:off x="3602180" y="3420831"/>
            <a:ext cx="683337" cy="776705"/>
          </a:xfrm>
          <a:prstGeom prst="line">
            <a:avLst/>
          </a:prstGeom>
          <a:noFill/>
          <a:ln w="9525" cap="flat" cmpd="sng" algn="ctr">
            <a:solidFill>
              <a:sysClr val="windowText" lastClr="000000"/>
            </a:solidFill>
            <a:prstDash val="solid"/>
            <a:miter lim="800000"/>
          </a:ln>
          <a:effectLst/>
        </p:spPr>
      </p:cxnSp>
      <p:cxnSp>
        <p:nvCxnSpPr>
          <p:cNvPr id="444" name="Straight Arrow Connector 443">
            <a:extLst>
              <a:ext uri="{FF2B5EF4-FFF2-40B4-BE49-F238E27FC236}">
                <a16:creationId xmlns:a16="http://schemas.microsoft.com/office/drawing/2014/main" id="{303C0BAB-7889-0499-6FE0-239EB3F74C0D}"/>
              </a:ext>
            </a:extLst>
          </p:cNvPr>
          <p:cNvCxnSpPr>
            <a:cxnSpLocks/>
          </p:cNvCxnSpPr>
          <p:nvPr/>
        </p:nvCxnSpPr>
        <p:spPr>
          <a:xfrm>
            <a:off x="8020564" y="3652802"/>
            <a:ext cx="508078" cy="4703"/>
          </a:xfrm>
          <a:prstGeom prst="straightConnector1">
            <a:avLst/>
          </a:prstGeom>
          <a:noFill/>
          <a:ln w="28575" cap="flat" cmpd="sng" algn="ctr">
            <a:solidFill>
              <a:sysClr val="windowText" lastClr="000000"/>
            </a:solidFill>
            <a:prstDash val="solid"/>
            <a:miter lim="800000"/>
            <a:headEnd type="triangle" w="lg" len="lg"/>
            <a:tailEnd type="none" w="lg" len="lg"/>
          </a:ln>
          <a:effectLst/>
        </p:spPr>
      </p:cxnSp>
      <p:cxnSp>
        <p:nvCxnSpPr>
          <p:cNvPr id="445" name="Straight Arrow Connector 444">
            <a:extLst>
              <a:ext uri="{FF2B5EF4-FFF2-40B4-BE49-F238E27FC236}">
                <a16:creationId xmlns:a16="http://schemas.microsoft.com/office/drawing/2014/main" id="{DE96A584-76C5-0AF4-A6A3-46F2B9DE609E}"/>
              </a:ext>
            </a:extLst>
          </p:cNvPr>
          <p:cNvCxnSpPr>
            <a:cxnSpLocks/>
          </p:cNvCxnSpPr>
          <p:nvPr/>
        </p:nvCxnSpPr>
        <p:spPr>
          <a:xfrm>
            <a:off x="8017784" y="2791454"/>
            <a:ext cx="531457" cy="0"/>
          </a:xfrm>
          <a:prstGeom prst="straightConnector1">
            <a:avLst/>
          </a:prstGeom>
          <a:noFill/>
          <a:ln w="19050" cap="flat" cmpd="sng" algn="ctr">
            <a:solidFill>
              <a:sysClr val="windowText" lastClr="000000"/>
            </a:solidFill>
            <a:prstDash val="solid"/>
            <a:miter lim="800000"/>
            <a:headEnd type="triangle" w="lg" len="lg"/>
            <a:tailEnd type="triangle" w="lg" len="lg"/>
          </a:ln>
          <a:effectLst/>
        </p:spPr>
      </p:cxnSp>
      <p:sp>
        <p:nvSpPr>
          <p:cNvPr id="446" name="Google Shape;197;p3">
            <a:extLst>
              <a:ext uri="{FF2B5EF4-FFF2-40B4-BE49-F238E27FC236}">
                <a16:creationId xmlns:a16="http://schemas.microsoft.com/office/drawing/2014/main" id="{23633751-F774-E99B-3CDF-946116809E2F}"/>
              </a:ext>
            </a:extLst>
          </p:cNvPr>
          <p:cNvSpPr txBox="1"/>
          <p:nvPr/>
        </p:nvSpPr>
        <p:spPr>
          <a:xfrm>
            <a:off x="8036713" y="3463387"/>
            <a:ext cx="521750" cy="376058"/>
          </a:xfrm>
          <a:prstGeom prst="rect">
            <a:avLst/>
          </a:prstGeom>
          <a:noFill/>
          <a:ln w="19050">
            <a:noFill/>
          </a:ln>
        </p:spPr>
        <p:txBody>
          <a:bodyPr spcFirstLastPara="1" wrap="square" lIns="91425" tIns="45700" rIns="91425" bIns="45700" anchor="t" anchorCtr="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time</a:t>
            </a:r>
            <a:endPar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47" name="Down Arrow 446">
            <a:extLst>
              <a:ext uri="{FF2B5EF4-FFF2-40B4-BE49-F238E27FC236}">
                <a16:creationId xmlns:a16="http://schemas.microsoft.com/office/drawing/2014/main" id="{CD2EAD99-A3BD-6F51-2364-45A839941E76}"/>
              </a:ext>
            </a:extLst>
          </p:cNvPr>
          <p:cNvSpPr/>
          <p:nvPr/>
        </p:nvSpPr>
        <p:spPr>
          <a:xfrm rot="2317268">
            <a:off x="3152111" y="2558562"/>
            <a:ext cx="125593" cy="334007"/>
          </a:xfrm>
          <a:prstGeom prst="down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450" name="Straight Connector 449">
            <a:extLst>
              <a:ext uri="{FF2B5EF4-FFF2-40B4-BE49-F238E27FC236}">
                <a16:creationId xmlns:a16="http://schemas.microsoft.com/office/drawing/2014/main" id="{8D211D27-AF83-B428-E189-DC44E7054EFD}"/>
              </a:ext>
            </a:extLst>
          </p:cNvPr>
          <p:cNvCxnSpPr>
            <a:cxnSpLocks/>
          </p:cNvCxnSpPr>
          <p:nvPr/>
        </p:nvCxnSpPr>
        <p:spPr>
          <a:xfrm flipV="1">
            <a:off x="7919139" y="1928130"/>
            <a:ext cx="0" cy="207254"/>
          </a:xfrm>
          <a:prstGeom prst="line">
            <a:avLst/>
          </a:prstGeom>
          <a:noFill/>
          <a:ln w="28575" cap="flat" cmpd="sng" algn="ctr">
            <a:solidFill>
              <a:sysClr val="windowText" lastClr="000000"/>
            </a:solidFill>
            <a:prstDash val="solid"/>
            <a:miter lim="800000"/>
          </a:ln>
          <a:effectLst/>
        </p:spPr>
      </p:cxnSp>
      <p:cxnSp>
        <p:nvCxnSpPr>
          <p:cNvPr id="451" name="Straight Connector 450">
            <a:extLst>
              <a:ext uri="{FF2B5EF4-FFF2-40B4-BE49-F238E27FC236}">
                <a16:creationId xmlns:a16="http://schemas.microsoft.com/office/drawing/2014/main" id="{6C6366E1-130A-CCC6-A97C-3F4D2483AA32}"/>
              </a:ext>
            </a:extLst>
          </p:cNvPr>
          <p:cNvCxnSpPr>
            <a:cxnSpLocks/>
          </p:cNvCxnSpPr>
          <p:nvPr/>
        </p:nvCxnSpPr>
        <p:spPr>
          <a:xfrm flipV="1">
            <a:off x="4469152" y="2196450"/>
            <a:ext cx="0" cy="247504"/>
          </a:xfrm>
          <a:prstGeom prst="line">
            <a:avLst/>
          </a:prstGeom>
          <a:noFill/>
          <a:ln w="19050" cap="flat" cmpd="sng" algn="ctr">
            <a:solidFill>
              <a:sysClr val="windowText" lastClr="000000"/>
            </a:solidFill>
            <a:prstDash val="solid"/>
            <a:miter lim="800000"/>
            <a:headEnd type="arrow" w="med" len="med"/>
            <a:tailEnd type="none" w="med" len="med"/>
          </a:ln>
          <a:effectLst/>
        </p:spPr>
      </p:cxnSp>
      <p:sp>
        <p:nvSpPr>
          <p:cNvPr id="452" name="Rectangle 451">
            <a:extLst>
              <a:ext uri="{FF2B5EF4-FFF2-40B4-BE49-F238E27FC236}">
                <a16:creationId xmlns:a16="http://schemas.microsoft.com/office/drawing/2014/main" id="{2B686CE7-F6A2-6C2E-F392-82FDD75ED97F}"/>
              </a:ext>
            </a:extLst>
          </p:cNvPr>
          <p:cNvSpPr/>
          <p:nvPr/>
        </p:nvSpPr>
        <p:spPr>
          <a:xfrm>
            <a:off x="8783673" y="2042244"/>
            <a:ext cx="209178" cy="2224997"/>
          </a:xfrm>
          <a:prstGeom prst="rect">
            <a:avLst/>
          </a:prstGeom>
          <a:noFill/>
          <a:ln w="19050" cap="flat" cmpd="sng" algn="ctr">
            <a:solidFill>
              <a:sysClr val="windowText" lastClr="000000"/>
            </a:solidFill>
            <a:prstDash val="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3" name="TextBox 452">
            <a:extLst>
              <a:ext uri="{FF2B5EF4-FFF2-40B4-BE49-F238E27FC236}">
                <a16:creationId xmlns:a16="http://schemas.microsoft.com/office/drawing/2014/main" id="{0680B335-CEC2-ABA0-426E-CCE51476CCEA}"/>
              </a:ext>
            </a:extLst>
          </p:cNvPr>
          <p:cNvSpPr txBox="1"/>
          <p:nvPr/>
        </p:nvSpPr>
        <p:spPr>
          <a:xfrm rot="16200000">
            <a:off x="7638243" y="3047179"/>
            <a:ext cx="2504478" cy="266029"/>
          </a:xfrm>
          <a:prstGeom prst="rect">
            <a:avLst/>
          </a:prstGeom>
          <a:noFill/>
          <a:ln w="19050">
            <a:noFill/>
          </a:ln>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Cache Implementation</a:t>
            </a:r>
            <a:endPar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454" name="Down Arrow 453">
            <a:extLst>
              <a:ext uri="{FF2B5EF4-FFF2-40B4-BE49-F238E27FC236}">
                <a16:creationId xmlns:a16="http://schemas.microsoft.com/office/drawing/2014/main" id="{A42BA6C6-E0D0-E641-D033-5C7986414FB9}"/>
              </a:ext>
            </a:extLst>
          </p:cNvPr>
          <p:cNvSpPr/>
          <p:nvPr/>
        </p:nvSpPr>
        <p:spPr>
          <a:xfrm>
            <a:off x="1935189" y="3277161"/>
            <a:ext cx="1246553" cy="506930"/>
          </a:xfrm>
          <a:prstGeom prst="downArrow">
            <a:avLst>
              <a:gd name="adj1" fmla="val 73066"/>
              <a:gd name="adj2" fmla="val 46414"/>
            </a:avLst>
          </a:prstGeom>
          <a:solidFill>
            <a:srgbClr val="ED7D31"/>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RL training</a:t>
            </a:r>
          </a:p>
        </p:txBody>
      </p:sp>
    </p:spTree>
    <p:custDataLst>
      <p:tags r:id="rId1"/>
    </p:custDataLst>
    <p:extLst>
      <p:ext uri="{BB962C8B-B14F-4D97-AF65-F5344CB8AC3E}">
        <p14:creationId xmlns:p14="http://schemas.microsoft.com/office/powerpoint/2010/main" val="293091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5"/>
                                        </p:tgtEl>
                                        <p:attrNameLst>
                                          <p:attrName>style.visibility</p:attrName>
                                        </p:attrNameLst>
                                      </p:cBhvr>
                                      <p:to>
                                        <p:strVal val="visible"/>
                                      </p:to>
                                    </p:set>
                                  </p:childTnLst>
                                </p:cTn>
                              </p:par>
                              <p:par>
                                <p:cTn id="49" presetID="1" presetClass="entr" presetSubtype="0" fill="hold" grpId="0" nodeType="withEffect" nodePh="1">
                                  <p:stCondLst>
                                    <p:cond delay="0"/>
                                  </p:stCondLst>
                                  <p:endCondLst>
                                    <p:cond evt="begin" delay="0">
                                      <p:tn val="49"/>
                                    </p:cond>
                                  </p:endCondLst>
                                  <p:childTnLst>
                                    <p:set>
                                      <p:cBhvr>
                                        <p:cTn id="50" dur="1" fill="hold">
                                          <p:stCondLst>
                                            <p:cond delay="0"/>
                                          </p:stCondLst>
                                        </p:cTn>
                                        <p:tgtEl>
                                          <p:spTgt spid="39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9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0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0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0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0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0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0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0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0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0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1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1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1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1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1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1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1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1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4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4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445"/>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4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450"/>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45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5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53"/>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443"/>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4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 grpId="0" animBg="1"/>
      <p:bldP spid="375" grpId="0" animBg="1"/>
      <p:bldP spid="376" grpId="0" animBg="1"/>
      <p:bldP spid="378" grpId="0" animBg="1"/>
      <p:bldP spid="381" grpId="0"/>
      <p:bldP spid="388" grpId="0"/>
      <p:bldP spid="389" grpId="0"/>
      <p:bldP spid="392" grpId="0"/>
      <p:bldP spid="393" grpId="0" animBg="1"/>
      <p:bldP spid="394" grpId="0" animBg="1"/>
      <p:bldP spid="395" grpId="0" animBg="1"/>
      <p:bldP spid="396" grpId="0"/>
      <p:bldP spid="397" grpId="0"/>
      <p:bldP spid="398" grpId="0"/>
      <p:bldP spid="400" grpId="0"/>
      <p:bldP spid="401" grpId="0"/>
      <p:bldP spid="402" grpId="0"/>
      <p:bldP spid="403" grpId="0" animBg="1"/>
      <p:bldP spid="404" grpId="0"/>
      <p:bldP spid="405" grpId="0"/>
      <p:bldP spid="406" grpId="0"/>
      <p:bldP spid="410" grpId="0" animBg="1"/>
      <p:bldP spid="413" grpId="0" animBg="1"/>
      <p:bldP spid="414" grpId="0" animBg="1"/>
      <p:bldP spid="415" grpId="0"/>
      <p:bldP spid="416" grpId="0" animBg="1"/>
      <p:bldP spid="418" grpId="0"/>
      <p:bldP spid="441" grpId="0"/>
      <p:bldP spid="446" grpId="0"/>
      <p:bldP spid="452" grpId="0" animBg="1"/>
      <p:bldP spid="453" grpId="0"/>
    </p:bldLst>
  </p:timing>
  <p:extLst>
    <p:ext uri="{6950BFC3-D8DA-4A85-94F7-54DA5524770B}">
      <p188:commentRel xmlns:p188="http://schemas.microsoft.com/office/powerpoint/2018/8/main" r:id="rId4"/>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1E2F95-2E51-C09C-9E3C-9016F78CBBA4}"/>
              </a:ext>
            </a:extLst>
          </p:cNvPr>
          <p:cNvSpPr>
            <a:spLocks noGrp="1"/>
          </p:cNvSpPr>
          <p:nvPr>
            <p:ph type="title"/>
          </p:nvPr>
        </p:nvSpPr>
        <p:spPr/>
        <p:txBody>
          <a:bodyPr>
            <a:normAutofit fontScale="90000"/>
          </a:bodyPr>
          <a:lstStyle/>
          <a:p>
            <a:r>
              <a:rPr lang="en-US" dirty="0"/>
              <a:t>Outline</a:t>
            </a:r>
          </a:p>
        </p:txBody>
      </p:sp>
      <p:sp>
        <p:nvSpPr>
          <p:cNvPr id="12" name="Text Placeholder 11">
            <a:extLst>
              <a:ext uri="{FF2B5EF4-FFF2-40B4-BE49-F238E27FC236}">
                <a16:creationId xmlns:a16="http://schemas.microsoft.com/office/drawing/2014/main" id="{E4B20526-0AD9-16C0-306F-8B91097B45A5}"/>
              </a:ext>
            </a:extLst>
          </p:cNvPr>
          <p:cNvSpPr>
            <a:spLocks noGrp="1"/>
          </p:cNvSpPr>
          <p:nvPr>
            <p:ph type="body" sz="quarter" idx="13"/>
          </p:nvPr>
        </p:nvSpPr>
        <p:spPr>
          <a:xfrm>
            <a:off x="285753" y="1085851"/>
            <a:ext cx="8678863" cy="4897854"/>
          </a:xfrm>
        </p:spPr>
        <p:txBody>
          <a:bodyPr/>
          <a:lstStyle/>
          <a:p>
            <a:r>
              <a:rPr lang="en-US" altLang="zh-CN" dirty="0">
                <a:solidFill>
                  <a:schemeClr val="bg1">
                    <a:lumMod val="65000"/>
                  </a:schemeClr>
                </a:solidFill>
              </a:rPr>
              <a:t>RL formulation of cache-timing attack exploration</a:t>
            </a:r>
          </a:p>
          <a:p>
            <a:pPr marL="0" indent="0">
              <a:buNone/>
            </a:pPr>
            <a:endParaRPr lang="en-US" altLang="zh-CN" dirty="0"/>
          </a:p>
          <a:p>
            <a:r>
              <a:rPr lang="en-US" altLang="zh-CN" dirty="0"/>
              <a:t>RL finds attacks on diverse configurations of caches</a:t>
            </a:r>
          </a:p>
          <a:p>
            <a:endParaRPr lang="en-US" altLang="zh-CN" dirty="0"/>
          </a:p>
          <a:p>
            <a:r>
              <a:rPr lang="en-US" altLang="zh-CN" dirty="0">
                <a:solidFill>
                  <a:schemeClr val="bg1">
                    <a:lumMod val="65000"/>
                  </a:schemeClr>
                </a:solidFill>
              </a:rPr>
              <a:t>RL finds attacks on real-hardware</a:t>
            </a:r>
          </a:p>
          <a:p>
            <a:endParaRPr lang="en-US" altLang="zh-CN" dirty="0">
              <a:solidFill>
                <a:schemeClr val="bg1">
                  <a:lumMod val="65000"/>
                </a:schemeClr>
              </a:solidFill>
            </a:endParaRPr>
          </a:p>
          <a:p>
            <a:r>
              <a:rPr lang="en-US" altLang="zh-CN" dirty="0">
                <a:solidFill>
                  <a:schemeClr val="bg1">
                    <a:lumMod val="65000"/>
                  </a:schemeClr>
                </a:solidFill>
              </a:rPr>
              <a:t>RL discovers</a:t>
            </a:r>
            <a:r>
              <a:rPr lang="zh-CN" altLang="en-US" dirty="0">
                <a:solidFill>
                  <a:schemeClr val="bg1">
                    <a:lumMod val="65000"/>
                  </a:schemeClr>
                </a:solidFill>
              </a:rPr>
              <a:t> </a:t>
            </a:r>
            <a:r>
              <a:rPr lang="en-US" altLang="zh-CN" dirty="0">
                <a:solidFill>
                  <a:schemeClr val="bg1">
                    <a:lumMod val="65000"/>
                  </a:schemeClr>
                </a:solidFill>
              </a:rPr>
              <a:t>new attack patterns</a:t>
            </a:r>
          </a:p>
          <a:p>
            <a:endParaRPr lang="en-US" dirty="0"/>
          </a:p>
        </p:txBody>
      </p:sp>
    </p:spTree>
    <p:custDataLst>
      <p:tags r:id="rId1"/>
    </p:custDataLst>
    <p:extLst>
      <p:ext uri="{BB962C8B-B14F-4D97-AF65-F5344CB8AC3E}">
        <p14:creationId xmlns:p14="http://schemas.microsoft.com/office/powerpoint/2010/main" val="337662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C9AD42-3097-F228-1F5E-E5EAB2E69A98}"/>
              </a:ext>
            </a:extLst>
          </p:cNvPr>
          <p:cNvSpPr>
            <a:spLocks noGrp="1"/>
          </p:cNvSpPr>
          <p:nvPr>
            <p:ph type="body" sz="quarter" idx="13"/>
          </p:nvPr>
        </p:nvSpPr>
        <p:spPr>
          <a:xfrm>
            <a:off x="287899" y="1126768"/>
            <a:ext cx="4737244" cy="6500948"/>
          </a:xfrm>
        </p:spPr>
        <p:txBody>
          <a:bodyPr>
            <a:normAutofit/>
          </a:bodyPr>
          <a:lstStyle/>
          <a:p>
            <a:r>
              <a:rPr lang="en-US" dirty="0"/>
              <a:t>Number of sets/ways</a:t>
            </a:r>
          </a:p>
          <a:p>
            <a:r>
              <a:rPr lang="en-US" dirty="0"/>
              <a:t>Type of caches</a:t>
            </a:r>
          </a:p>
          <a:p>
            <a:pPr lvl="1"/>
            <a:r>
              <a:rPr lang="en-US" dirty="0"/>
              <a:t>direct-map/fully-associative/set-associative </a:t>
            </a:r>
          </a:p>
          <a:p>
            <a:r>
              <a:rPr lang="en-US" dirty="0"/>
              <a:t>Replacement policies</a:t>
            </a:r>
          </a:p>
          <a:p>
            <a:pPr lvl="1"/>
            <a:r>
              <a:rPr lang="en-US" dirty="0"/>
              <a:t>least recently used (LRU)/re-reference interval prediction (RRIP)</a:t>
            </a:r>
          </a:p>
          <a:p>
            <a:r>
              <a:rPr lang="en-US" dirty="0"/>
              <a:t>Prefetchers</a:t>
            </a:r>
          </a:p>
          <a:p>
            <a:pPr lvl="1"/>
            <a:r>
              <a:rPr lang="en-US" dirty="0"/>
              <a:t>none/stream/</a:t>
            </a:r>
            <a:r>
              <a:rPr lang="en-US" dirty="0" err="1"/>
              <a:t>nextline</a:t>
            </a:r>
            <a:endParaRPr lang="en-US" dirty="0"/>
          </a:p>
          <a:p>
            <a:r>
              <a:rPr lang="en-US" dirty="0"/>
              <a:t>Single-level/multi-level</a:t>
            </a:r>
          </a:p>
        </p:txBody>
      </p:sp>
      <p:sp>
        <p:nvSpPr>
          <p:cNvPr id="3" name="Title 2">
            <a:extLst>
              <a:ext uri="{FF2B5EF4-FFF2-40B4-BE49-F238E27FC236}">
                <a16:creationId xmlns:a16="http://schemas.microsoft.com/office/drawing/2014/main" id="{CDBEC419-6CD8-6F16-75A9-006DCCE88DC5}"/>
              </a:ext>
            </a:extLst>
          </p:cNvPr>
          <p:cNvSpPr>
            <a:spLocks noGrp="1"/>
          </p:cNvSpPr>
          <p:nvPr>
            <p:ph type="title"/>
          </p:nvPr>
        </p:nvSpPr>
        <p:spPr>
          <a:xfrm>
            <a:off x="287899" y="461818"/>
            <a:ext cx="7822027" cy="452582"/>
          </a:xfrm>
        </p:spPr>
        <p:txBody>
          <a:bodyPr>
            <a:normAutofit fontScale="90000"/>
          </a:bodyPr>
          <a:lstStyle/>
          <a:p>
            <a:r>
              <a:rPr lang="en-US" dirty="0" err="1"/>
              <a:t>AutoCAT</a:t>
            </a:r>
            <a:r>
              <a:rPr lang="en-US" dirty="0"/>
              <a:t>: Attacks on Diverse Configurations</a:t>
            </a:r>
          </a:p>
        </p:txBody>
      </p:sp>
      <p:grpSp>
        <p:nvGrpSpPr>
          <p:cNvPr id="134" name="Group 133">
            <a:extLst>
              <a:ext uri="{FF2B5EF4-FFF2-40B4-BE49-F238E27FC236}">
                <a16:creationId xmlns:a16="http://schemas.microsoft.com/office/drawing/2014/main" id="{A104902F-5BAE-8732-D931-04CAAE1A8245}"/>
              </a:ext>
            </a:extLst>
          </p:cNvPr>
          <p:cNvGrpSpPr/>
          <p:nvPr/>
        </p:nvGrpSpPr>
        <p:grpSpPr>
          <a:xfrm>
            <a:off x="4763987" y="1304803"/>
            <a:ext cx="4092114" cy="2966873"/>
            <a:chOff x="4580088" y="1394348"/>
            <a:chExt cx="2131609" cy="1552889"/>
          </a:xfrm>
        </p:grpSpPr>
        <p:sp>
          <p:nvSpPr>
            <p:cNvPr id="5" name="Google Shape;211;p3">
              <a:extLst>
                <a:ext uri="{FF2B5EF4-FFF2-40B4-BE49-F238E27FC236}">
                  <a16:creationId xmlns:a16="http://schemas.microsoft.com/office/drawing/2014/main" id="{E49E49C4-C565-90F2-455D-476DF040A7CC}"/>
                </a:ext>
              </a:extLst>
            </p:cNvPr>
            <p:cNvSpPr/>
            <p:nvPr/>
          </p:nvSpPr>
          <p:spPr>
            <a:xfrm>
              <a:off x="4911493" y="1416491"/>
              <a:ext cx="1800204" cy="1512563"/>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 name="Google Shape;212;p3">
              <a:extLst>
                <a:ext uri="{FF2B5EF4-FFF2-40B4-BE49-F238E27FC236}">
                  <a16:creationId xmlns:a16="http://schemas.microsoft.com/office/drawing/2014/main" id="{8C424010-7B42-3426-034A-93DEC19AB1D4}"/>
                </a:ext>
              </a:extLst>
            </p:cNvPr>
            <p:cNvSpPr/>
            <p:nvPr/>
          </p:nvSpPr>
          <p:spPr>
            <a:xfrm>
              <a:off x="4933419" y="1441214"/>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 name="Google Shape;213;p3">
              <a:extLst>
                <a:ext uri="{FF2B5EF4-FFF2-40B4-BE49-F238E27FC236}">
                  <a16:creationId xmlns:a16="http://schemas.microsoft.com/office/drawing/2014/main" id="{CBC78329-7DF1-1919-B9F0-CA96DB05082C}"/>
                </a:ext>
              </a:extLst>
            </p:cNvPr>
            <p:cNvSpPr/>
            <p:nvPr/>
          </p:nvSpPr>
          <p:spPr>
            <a:xfrm>
              <a:off x="4933419" y="1587983"/>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8" name="Google Shape;214;p3">
              <a:extLst>
                <a:ext uri="{FF2B5EF4-FFF2-40B4-BE49-F238E27FC236}">
                  <a16:creationId xmlns:a16="http://schemas.microsoft.com/office/drawing/2014/main" id="{5656FE78-7779-9E7F-89AC-AAA54FDC4F4B}"/>
                </a:ext>
              </a:extLst>
            </p:cNvPr>
            <p:cNvSpPr/>
            <p:nvPr/>
          </p:nvSpPr>
          <p:spPr>
            <a:xfrm>
              <a:off x="4933419" y="1735814"/>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9" name="Google Shape;215;p3">
              <a:extLst>
                <a:ext uri="{FF2B5EF4-FFF2-40B4-BE49-F238E27FC236}">
                  <a16:creationId xmlns:a16="http://schemas.microsoft.com/office/drawing/2014/main" id="{3CDA1FAC-B755-2D70-70AD-906950677E4A}"/>
                </a:ext>
              </a:extLst>
            </p:cNvPr>
            <p:cNvSpPr/>
            <p:nvPr/>
          </p:nvSpPr>
          <p:spPr>
            <a:xfrm>
              <a:off x="5148875" y="1441214"/>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0" name="Google Shape;216;p3">
              <a:extLst>
                <a:ext uri="{FF2B5EF4-FFF2-40B4-BE49-F238E27FC236}">
                  <a16:creationId xmlns:a16="http://schemas.microsoft.com/office/drawing/2014/main" id="{FE69EC22-6F00-0B55-0B80-27F224521726}"/>
                </a:ext>
              </a:extLst>
            </p:cNvPr>
            <p:cNvSpPr/>
            <p:nvPr/>
          </p:nvSpPr>
          <p:spPr>
            <a:xfrm>
              <a:off x="5148875" y="1587983"/>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1" name="Google Shape;217;p3">
              <a:extLst>
                <a:ext uri="{FF2B5EF4-FFF2-40B4-BE49-F238E27FC236}">
                  <a16:creationId xmlns:a16="http://schemas.microsoft.com/office/drawing/2014/main" id="{59E23A02-DA56-BC1F-49BA-2864CFDBCBA7}"/>
                </a:ext>
              </a:extLst>
            </p:cNvPr>
            <p:cNvSpPr/>
            <p:nvPr/>
          </p:nvSpPr>
          <p:spPr>
            <a:xfrm>
              <a:off x="5148875" y="1735814"/>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2" name="Google Shape;218;p3">
              <a:extLst>
                <a:ext uri="{FF2B5EF4-FFF2-40B4-BE49-F238E27FC236}">
                  <a16:creationId xmlns:a16="http://schemas.microsoft.com/office/drawing/2014/main" id="{277C788B-400F-78E7-D79D-2D59C05D61D0}"/>
                </a:ext>
              </a:extLst>
            </p:cNvPr>
            <p:cNvSpPr/>
            <p:nvPr/>
          </p:nvSpPr>
          <p:spPr>
            <a:xfrm>
              <a:off x="5105021" y="1960102"/>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3" name="Google Shape;219;p3">
              <a:extLst>
                <a:ext uri="{FF2B5EF4-FFF2-40B4-BE49-F238E27FC236}">
                  <a16:creationId xmlns:a16="http://schemas.microsoft.com/office/drawing/2014/main" id="{B91501FF-6F6B-0D05-3613-BCB2EE6832E7}"/>
                </a:ext>
              </a:extLst>
            </p:cNvPr>
            <p:cNvSpPr/>
            <p:nvPr/>
          </p:nvSpPr>
          <p:spPr>
            <a:xfrm>
              <a:off x="5105021" y="2135820"/>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4" name="Google Shape;220;p3">
              <a:extLst>
                <a:ext uri="{FF2B5EF4-FFF2-40B4-BE49-F238E27FC236}">
                  <a16:creationId xmlns:a16="http://schemas.microsoft.com/office/drawing/2014/main" id="{4BB31684-3604-B3A2-EB16-37791413335C}"/>
                </a:ext>
              </a:extLst>
            </p:cNvPr>
            <p:cNvSpPr/>
            <p:nvPr/>
          </p:nvSpPr>
          <p:spPr>
            <a:xfrm>
              <a:off x="5105021" y="2311540"/>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5" name="Google Shape;221;p3">
              <a:extLst>
                <a:ext uri="{FF2B5EF4-FFF2-40B4-BE49-F238E27FC236}">
                  <a16:creationId xmlns:a16="http://schemas.microsoft.com/office/drawing/2014/main" id="{CEC01479-8CCF-CD18-6E67-04DCEEF7A5C8}"/>
                </a:ext>
              </a:extLst>
            </p:cNvPr>
            <p:cNvSpPr/>
            <p:nvPr/>
          </p:nvSpPr>
          <p:spPr>
            <a:xfrm>
              <a:off x="4933419" y="2487258"/>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6" name="Google Shape;222;p3">
              <a:extLst>
                <a:ext uri="{FF2B5EF4-FFF2-40B4-BE49-F238E27FC236}">
                  <a16:creationId xmlns:a16="http://schemas.microsoft.com/office/drawing/2014/main" id="{99C11739-5AFA-E2C2-7AD6-E222405CE305}"/>
                </a:ext>
              </a:extLst>
            </p:cNvPr>
            <p:cNvSpPr/>
            <p:nvPr/>
          </p:nvSpPr>
          <p:spPr>
            <a:xfrm>
              <a:off x="4933419" y="2634027"/>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7" name="Google Shape;223;p3">
              <a:extLst>
                <a:ext uri="{FF2B5EF4-FFF2-40B4-BE49-F238E27FC236}">
                  <a16:creationId xmlns:a16="http://schemas.microsoft.com/office/drawing/2014/main" id="{DFD6C605-3920-AD4F-635B-344F9A2E5D24}"/>
                </a:ext>
              </a:extLst>
            </p:cNvPr>
            <p:cNvSpPr/>
            <p:nvPr/>
          </p:nvSpPr>
          <p:spPr>
            <a:xfrm>
              <a:off x="4933419" y="2781859"/>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8" name="Google Shape;224;p3">
              <a:extLst>
                <a:ext uri="{FF2B5EF4-FFF2-40B4-BE49-F238E27FC236}">
                  <a16:creationId xmlns:a16="http://schemas.microsoft.com/office/drawing/2014/main" id="{62A29439-E3ED-D147-02F5-8A8138E0CDA4}"/>
                </a:ext>
              </a:extLst>
            </p:cNvPr>
            <p:cNvSpPr/>
            <p:nvPr/>
          </p:nvSpPr>
          <p:spPr>
            <a:xfrm>
              <a:off x="5148875" y="2487258"/>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9" name="Google Shape;225;p3">
              <a:extLst>
                <a:ext uri="{FF2B5EF4-FFF2-40B4-BE49-F238E27FC236}">
                  <a16:creationId xmlns:a16="http://schemas.microsoft.com/office/drawing/2014/main" id="{C288571A-42A1-EABE-7326-44671D78853A}"/>
                </a:ext>
              </a:extLst>
            </p:cNvPr>
            <p:cNvSpPr/>
            <p:nvPr/>
          </p:nvSpPr>
          <p:spPr>
            <a:xfrm>
              <a:off x="5148875" y="2634027"/>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0" name="Google Shape;226;p3">
              <a:extLst>
                <a:ext uri="{FF2B5EF4-FFF2-40B4-BE49-F238E27FC236}">
                  <a16:creationId xmlns:a16="http://schemas.microsoft.com/office/drawing/2014/main" id="{286343F2-ED5D-15EE-FB28-FDD38DAAD704}"/>
                </a:ext>
              </a:extLst>
            </p:cNvPr>
            <p:cNvSpPr/>
            <p:nvPr/>
          </p:nvSpPr>
          <p:spPr>
            <a:xfrm>
              <a:off x="5148875" y="2781859"/>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1" name="Google Shape;227;p3">
              <a:extLst>
                <a:ext uri="{FF2B5EF4-FFF2-40B4-BE49-F238E27FC236}">
                  <a16:creationId xmlns:a16="http://schemas.microsoft.com/office/drawing/2014/main" id="{69438785-2015-781D-5EBD-A263584F12F4}"/>
                </a:ext>
              </a:extLst>
            </p:cNvPr>
            <p:cNvSpPr txBox="1"/>
            <p:nvPr/>
          </p:nvSpPr>
          <p:spPr>
            <a:xfrm>
              <a:off x="4580088" y="2023318"/>
              <a:ext cx="509788" cy="181214"/>
            </a:xfrm>
            <a:prstGeom prst="rect">
              <a:avLst/>
            </a:prstGeom>
            <a:noFill/>
            <a:ln>
              <a:noFill/>
            </a:ln>
          </p:spPr>
          <p:txBody>
            <a:bodyPr spcFirstLastPara="1" wrap="square" lIns="68569" tIns="34275" rIns="68569" bIns="34275" anchor="t" anchorCtr="0">
              <a:spAutoFit/>
            </a:bodyPr>
            <a:lstStyle/>
            <a:p>
              <a:pPr>
                <a:buClr>
                  <a:srgbClr val="292934"/>
                </a:buClr>
                <a:buSzPts val="1800"/>
              </a:pPr>
              <a:r>
                <a:rPr lang="en-US" dirty="0">
                  <a:solidFill>
                    <a:srgbClr val="292934"/>
                  </a:solidFill>
                  <a:latin typeface="Arial"/>
                  <a:ea typeface="Arial"/>
                  <a:cs typeface="Arial"/>
                  <a:sym typeface="Arial"/>
                </a:rPr>
                <a:t>set</a:t>
              </a:r>
              <a:endParaRPr dirty="0"/>
            </a:p>
          </p:txBody>
        </p:sp>
        <p:sp>
          <p:nvSpPr>
            <p:cNvPr id="22" name="Google Shape;228;p3">
              <a:extLst>
                <a:ext uri="{FF2B5EF4-FFF2-40B4-BE49-F238E27FC236}">
                  <a16:creationId xmlns:a16="http://schemas.microsoft.com/office/drawing/2014/main" id="{716C8768-4972-9B35-57D7-362743B640EF}"/>
                </a:ext>
              </a:extLst>
            </p:cNvPr>
            <p:cNvSpPr txBox="1"/>
            <p:nvPr/>
          </p:nvSpPr>
          <p:spPr>
            <a:xfrm>
              <a:off x="4746532" y="1394348"/>
              <a:ext cx="172677" cy="487291"/>
            </a:xfrm>
            <a:prstGeom prst="rect">
              <a:avLst/>
            </a:prstGeom>
            <a:noFill/>
            <a:ln>
              <a:noFill/>
            </a:ln>
          </p:spPr>
          <p:txBody>
            <a:bodyPr spcFirstLastPara="1" wrap="square" lIns="68569" tIns="34275" rIns="68569" bIns="34275" anchor="t" anchorCtr="0">
              <a:spAutoFit/>
            </a:bodyPr>
            <a:lstStyle/>
            <a:p>
              <a:pPr>
                <a:buClr>
                  <a:srgbClr val="292934"/>
                </a:buClr>
                <a:buSzPts val="1400"/>
              </a:pPr>
              <a:r>
                <a:rPr lang="en-US" dirty="0">
                  <a:solidFill>
                    <a:srgbClr val="292934"/>
                  </a:solidFill>
                  <a:latin typeface="Calibri"/>
                  <a:ea typeface="Calibri"/>
                  <a:cs typeface="Calibri"/>
                  <a:sym typeface="Calibri"/>
                </a:rPr>
                <a:t>0</a:t>
              </a:r>
              <a:endParaRPr sz="2400" dirty="0"/>
            </a:p>
            <a:p>
              <a:pPr>
                <a:buClr>
                  <a:srgbClr val="292934"/>
                </a:buClr>
                <a:buSzPts val="1400"/>
              </a:pPr>
              <a:r>
                <a:rPr lang="en-US" dirty="0">
                  <a:solidFill>
                    <a:srgbClr val="292934"/>
                  </a:solidFill>
                  <a:latin typeface="Calibri"/>
                  <a:ea typeface="Calibri"/>
                  <a:cs typeface="Calibri"/>
                  <a:sym typeface="Calibri"/>
                </a:rPr>
                <a:t>1</a:t>
              </a:r>
              <a:endParaRPr sz="2400" dirty="0"/>
            </a:p>
            <a:p>
              <a:pPr>
                <a:buClr>
                  <a:srgbClr val="292934"/>
                </a:buClr>
                <a:buSzPts val="1400"/>
              </a:pPr>
              <a:r>
                <a:rPr lang="en-US" dirty="0">
                  <a:solidFill>
                    <a:srgbClr val="292934"/>
                  </a:solidFill>
                  <a:latin typeface="Calibri"/>
                  <a:ea typeface="Calibri"/>
                  <a:cs typeface="Calibri"/>
                  <a:sym typeface="Calibri"/>
                </a:rPr>
                <a:t>2</a:t>
              </a:r>
              <a:endParaRPr sz="2400" dirty="0"/>
            </a:p>
          </p:txBody>
        </p:sp>
        <p:sp>
          <p:nvSpPr>
            <p:cNvPr id="23" name="Google Shape;229;p3">
              <a:extLst>
                <a:ext uri="{FF2B5EF4-FFF2-40B4-BE49-F238E27FC236}">
                  <a16:creationId xmlns:a16="http://schemas.microsoft.com/office/drawing/2014/main" id="{BA057F9F-7CD6-8836-366F-FD08E9B1EC67}"/>
                </a:ext>
              </a:extLst>
            </p:cNvPr>
            <p:cNvSpPr txBox="1"/>
            <p:nvPr/>
          </p:nvSpPr>
          <p:spPr>
            <a:xfrm>
              <a:off x="4640171" y="2459946"/>
              <a:ext cx="586496" cy="487291"/>
            </a:xfrm>
            <a:prstGeom prst="rect">
              <a:avLst/>
            </a:prstGeom>
            <a:noFill/>
            <a:ln>
              <a:noFill/>
            </a:ln>
          </p:spPr>
          <p:txBody>
            <a:bodyPr spcFirstLastPara="1" wrap="square" lIns="68569" tIns="34275" rIns="68569" bIns="34275" anchor="t" anchorCtr="0">
              <a:spAutoFit/>
            </a:bodyPr>
            <a:lstStyle/>
            <a:p>
              <a:pPr>
                <a:buClr>
                  <a:srgbClr val="292934"/>
                </a:buClr>
                <a:buSzPts val="1400"/>
              </a:pPr>
              <a:r>
                <a:rPr lang="en-US" dirty="0">
                  <a:solidFill>
                    <a:srgbClr val="292934"/>
                  </a:solidFill>
                  <a:latin typeface="Calibri"/>
                  <a:ea typeface="Calibri"/>
                  <a:cs typeface="Calibri"/>
                  <a:sym typeface="Calibri"/>
                </a:rPr>
                <a:t>509</a:t>
              </a:r>
              <a:endParaRPr sz="2400" dirty="0"/>
            </a:p>
            <a:p>
              <a:pPr>
                <a:buClr>
                  <a:srgbClr val="292934"/>
                </a:buClr>
                <a:buSzPts val="1400"/>
              </a:pPr>
              <a:r>
                <a:rPr lang="en-US" dirty="0">
                  <a:solidFill>
                    <a:srgbClr val="292934"/>
                  </a:solidFill>
                  <a:latin typeface="Calibri"/>
                  <a:ea typeface="Calibri"/>
                  <a:cs typeface="Calibri"/>
                  <a:sym typeface="Calibri"/>
                </a:rPr>
                <a:t>510</a:t>
              </a:r>
              <a:endParaRPr sz="2400" dirty="0"/>
            </a:p>
            <a:p>
              <a:pPr>
                <a:buClr>
                  <a:srgbClr val="292934"/>
                </a:buClr>
                <a:buSzPts val="1400"/>
              </a:pPr>
              <a:r>
                <a:rPr lang="en-US" dirty="0">
                  <a:solidFill>
                    <a:srgbClr val="292934"/>
                  </a:solidFill>
                  <a:latin typeface="Calibri"/>
                  <a:ea typeface="Calibri"/>
                  <a:cs typeface="Calibri"/>
                  <a:sym typeface="Calibri"/>
                </a:rPr>
                <a:t>511</a:t>
              </a:r>
              <a:endParaRPr sz="2400" dirty="0"/>
            </a:p>
          </p:txBody>
        </p:sp>
        <p:sp>
          <p:nvSpPr>
            <p:cNvPr id="89" name="Google Shape;212;p3">
              <a:extLst>
                <a:ext uri="{FF2B5EF4-FFF2-40B4-BE49-F238E27FC236}">
                  <a16:creationId xmlns:a16="http://schemas.microsoft.com/office/drawing/2014/main" id="{141D4093-6F7A-CCB5-04F1-4FB919A44ABA}"/>
                </a:ext>
              </a:extLst>
            </p:cNvPr>
            <p:cNvSpPr/>
            <p:nvPr/>
          </p:nvSpPr>
          <p:spPr>
            <a:xfrm>
              <a:off x="5370599" y="1437102"/>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90" name="Google Shape;213;p3">
              <a:extLst>
                <a:ext uri="{FF2B5EF4-FFF2-40B4-BE49-F238E27FC236}">
                  <a16:creationId xmlns:a16="http://schemas.microsoft.com/office/drawing/2014/main" id="{4EFF3DB4-B5FE-82F4-179B-FF2FCD4C1AB0}"/>
                </a:ext>
              </a:extLst>
            </p:cNvPr>
            <p:cNvSpPr/>
            <p:nvPr/>
          </p:nvSpPr>
          <p:spPr>
            <a:xfrm>
              <a:off x="5370599" y="1583871"/>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91" name="Google Shape;214;p3">
              <a:extLst>
                <a:ext uri="{FF2B5EF4-FFF2-40B4-BE49-F238E27FC236}">
                  <a16:creationId xmlns:a16="http://schemas.microsoft.com/office/drawing/2014/main" id="{62DCC79B-B6A0-78A0-80C3-3C105047EFC5}"/>
                </a:ext>
              </a:extLst>
            </p:cNvPr>
            <p:cNvSpPr/>
            <p:nvPr/>
          </p:nvSpPr>
          <p:spPr>
            <a:xfrm>
              <a:off x="5370599" y="1731702"/>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92" name="Google Shape;215;p3">
              <a:extLst>
                <a:ext uri="{FF2B5EF4-FFF2-40B4-BE49-F238E27FC236}">
                  <a16:creationId xmlns:a16="http://schemas.microsoft.com/office/drawing/2014/main" id="{1C9B83DE-C8B4-A099-0FE3-2BA4F68E7D1B}"/>
                </a:ext>
              </a:extLst>
            </p:cNvPr>
            <p:cNvSpPr/>
            <p:nvPr/>
          </p:nvSpPr>
          <p:spPr>
            <a:xfrm>
              <a:off x="5586055" y="1437102"/>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93" name="Google Shape;216;p3">
              <a:extLst>
                <a:ext uri="{FF2B5EF4-FFF2-40B4-BE49-F238E27FC236}">
                  <a16:creationId xmlns:a16="http://schemas.microsoft.com/office/drawing/2014/main" id="{72CF0258-0FBA-4472-4568-454951803BA2}"/>
                </a:ext>
              </a:extLst>
            </p:cNvPr>
            <p:cNvSpPr/>
            <p:nvPr/>
          </p:nvSpPr>
          <p:spPr>
            <a:xfrm>
              <a:off x="5586055" y="1583871"/>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94" name="Google Shape;217;p3">
              <a:extLst>
                <a:ext uri="{FF2B5EF4-FFF2-40B4-BE49-F238E27FC236}">
                  <a16:creationId xmlns:a16="http://schemas.microsoft.com/office/drawing/2014/main" id="{D1C25DE8-B84B-B617-A61E-8E9FE77A4285}"/>
                </a:ext>
              </a:extLst>
            </p:cNvPr>
            <p:cNvSpPr/>
            <p:nvPr/>
          </p:nvSpPr>
          <p:spPr>
            <a:xfrm>
              <a:off x="5586055" y="1731702"/>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95" name="Google Shape;218;p3">
              <a:extLst>
                <a:ext uri="{FF2B5EF4-FFF2-40B4-BE49-F238E27FC236}">
                  <a16:creationId xmlns:a16="http://schemas.microsoft.com/office/drawing/2014/main" id="{85261198-203A-0751-77F4-D2A6958AA3DA}"/>
                </a:ext>
              </a:extLst>
            </p:cNvPr>
            <p:cNvSpPr/>
            <p:nvPr/>
          </p:nvSpPr>
          <p:spPr>
            <a:xfrm>
              <a:off x="5542201" y="1955990"/>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96" name="Google Shape;219;p3">
              <a:extLst>
                <a:ext uri="{FF2B5EF4-FFF2-40B4-BE49-F238E27FC236}">
                  <a16:creationId xmlns:a16="http://schemas.microsoft.com/office/drawing/2014/main" id="{7C38E438-B166-B0E6-3A0B-E692289EA4C6}"/>
                </a:ext>
              </a:extLst>
            </p:cNvPr>
            <p:cNvSpPr/>
            <p:nvPr/>
          </p:nvSpPr>
          <p:spPr>
            <a:xfrm>
              <a:off x="5542201" y="2131708"/>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97" name="Google Shape;220;p3">
              <a:extLst>
                <a:ext uri="{FF2B5EF4-FFF2-40B4-BE49-F238E27FC236}">
                  <a16:creationId xmlns:a16="http://schemas.microsoft.com/office/drawing/2014/main" id="{E8EB43F8-FBCE-C1C8-B804-8E949C22370C}"/>
                </a:ext>
              </a:extLst>
            </p:cNvPr>
            <p:cNvSpPr/>
            <p:nvPr/>
          </p:nvSpPr>
          <p:spPr>
            <a:xfrm>
              <a:off x="5542201" y="2307428"/>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98" name="Google Shape;221;p3">
              <a:extLst>
                <a:ext uri="{FF2B5EF4-FFF2-40B4-BE49-F238E27FC236}">
                  <a16:creationId xmlns:a16="http://schemas.microsoft.com/office/drawing/2014/main" id="{C4B245CD-C0AA-65F7-779D-3800B08A8129}"/>
                </a:ext>
              </a:extLst>
            </p:cNvPr>
            <p:cNvSpPr/>
            <p:nvPr/>
          </p:nvSpPr>
          <p:spPr>
            <a:xfrm>
              <a:off x="5370599" y="2483146"/>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99" name="Google Shape;222;p3">
              <a:extLst>
                <a:ext uri="{FF2B5EF4-FFF2-40B4-BE49-F238E27FC236}">
                  <a16:creationId xmlns:a16="http://schemas.microsoft.com/office/drawing/2014/main" id="{58701023-9613-4863-A59D-51459A019215}"/>
                </a:ext>
              </a:extLst>
            </p:cNvPr>
            <p:cNvSpPr/>
            <p:nvPr/>
          </p:nvSpPr>
          <p:spPr>
            <a:xfrm>
              <a:off x="5370599" y="2629915"/>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00" name="Google Shape;223;p3">
              <a:extLst>
                <a:ext uri="{FF2B5EF4-FFF2-40B4-BE49-F238E27FC236}">
                  <a16:creationId xmlns:a16="http://schemas.microsoft.com/office/drawing/2014/main" id="{3ECE4FE4-C0F3-13D0-E33B-222C02D49DA4}"/>
                </a:ext>
              </a:extLst>
            </p:cNvPr>
            <p:cNvSpPr/>
            <p:nvPr/>
          </p:nvSpPr>
          <p:spPr>
            <a:xfrm>
              <a:off x="5370599" y="2777747"/>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01" name="Google Shape;224;p3">
              <a:extLst>
                <a:ext uri="{FF2B5EF4-FFF2-40B4-BE49-F238E27FC236}">
                  <a16:creationId xmlns:a16="http://schemas.microsoft.com/office/drawing/2014/main" id="{0C27615F-D04A-7B70-927D-4F0739A9AE6F}"/>
                </a:ext>
              </a:extLst>
            </p:cNvPr>
            <p:cNvSpPr/>
            <p:nvPr/>
          </p:nvSpPr>
          <p:spPr>
            <a:xfrm>
              <a:off x="5586055" y="2483146"/>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02" name="Google Shape;225;p3">
              <a:extLst>
                <a:ext uri="{FF2B5EF4-FFF2-40B4-BE49-F238E27FC236}">
                  <a16:creationId xmlns:a16="http://schemas.microsoft.com/office/drawing/2014/main" id="{A84ABA54-07BA-6E65-EBB9-B17BD3E75B30}"/>
                </a:ext>
              </a:extLst>
            </p:cNvPr>
            <p:cNvSpPr/>
            <p:nvPr/>
          </p:nvSpPr>
          <p:spPr>
            <a:xfrm>
              <a:off x="5586055" y="2629915"/>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03" name="Google Shape;226;p3">
              <a:extLst>
                <a:ext uri="{FF2B5EF4-FFF2-40B4-BE49-F238E27FC236}">
                  <a16:creationId xmlns:a16="http://schemas.microsoft.com/office/drawing/2014/main" id="{9FEEA177-D3E5-E53E-1BB6-5FC98F575241}"/>
                </a:ext>
              </a:extLst>
            </p:cNvPr>
            <p:cNvSpPr/>
            <p:nvPr/>
          </p:nvSpPr>
          <p:spPr>
            <a:xfrm>
              <a:off x="5586055" y="2777747"/>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04" name="Google Shape;212;p3">
              <a:extLst>
                <a:ext uri="{FF2B5EF4-FFF2-40B4-BE49-F238E27FC236}">
                  <a16:creationId xmlns:a16="http://schemas.microsoft.com/office/drawing/2014/main" id="{D865C3C3-7129-F473-636B-5327F758AAC8}"/>
                </a:ext>
              </a:extLst>
            </p:cNvPr>
            <p:cNvSpPr/>
            <p:nvPr/>
          </p:nvSpPr>
          <p:spPr>
            <a:xfrm>
              <a:off x="5822662" y="1439158"/>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05" name="Google Shape;213;p3">
              <a:extLst>
                <a:ext uri="{FF2B5EF4-FFF2-40B4-BE49-F238E27FC236}">
                  <a16:creationId xmlns:a16="http://schemas.microsoft.com/office/drawing/2014/main" id="{16FE6343-B0C4-A72A-AA3F-032B45646244}"/>
                </a:ext>
              </a:extLst>
            </p:cNvPr>
            <p:cNvSpPr/>
            <p:nvPr/>
          </p:nvSpPr>
          <p:spPr>
            <a:xfrm>
              <a:off x="5822662" y="1585927"/>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06" name="Google Shape;214;p3">
              <a:extLst>
                <a:ext uri="{FF2B5EF4-FFF2-40B4-BE49-F238E27FC236}">
                  <a16:creationId xmlns:a16="http://schemas.microsoft.com/office/drawing/2014/main" id="{161E0B61-4C4B-40B4-EE8E-2285AC7E07C3}"/>
                </a:ext>
              </a:extLst>
            </p:cNvPr>
            <p:cNvSpPr/>
            <p:nvPr/>
          </p:nvSpPr>
          <p:spPr>
            <a:xfrm>
              <a:off x="5822662" y="1733758"/>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07" name="Google Shape;215;p3">
              <a:extLst>
                <a:ext uri="{FF2B5EF4-FFF2-40B4-BE49-F238E27FC236}">
                  <a16:creationId xmlns:a16="http://schemas.microsoft.com/office/drawing/2014/main" id="{E77D62CD-C93E-7504-5336-D2634D64AD22}"/>
                </a:ext>
              </a:extLst>
            </p:cNvPr>
            <p:cNvSpPr/>
            <p:nvPr/>
          </p:nvSpPr>
          <p:spPr>
            <a:xfrm>
              <a:off x="6038118" y="1439158"/>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08" name="Google Shape;216;p3">
              <a:extLst>
                <a:ext uri="{FF2B5EF4-FFF2-40B4-BE49-F238E27FC236}">
                  <a16:creationId xmlns:a16="http://schemas.microsoft.com/office/drawing/2014/main" id="{BE023169-A382-1BB7-653B-D2D8B0CD3CFD}"/>
                </a:ext>
              </a:extLst>
            </p:cNvPr>
            <p:cNvSpPr/>
            <p:nvPr/>
          </p:nvSpPr>
          <p:spPr>
            <a:xfrm>
              <a:off x="6038118" y="1585927"/>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09" name="Google Shape;217;p3">
              <a:extLst>
                <a:ext uri="{FF2B5EF4-FFF2-40B4-BE49-F238E27FC236}">
                  <a16:creationId xmlns:a16="http://schemas.microsoft.com/office/drawing/2014/main" id="{019CDD99-993B-D286-3AE0-F8B580F526B4}"/>
                </a:ext>
              </a:extLst>
            </p:cNvPr>
            <p:cNvSpPr/>
            <p:nvPr/>
          </p:nvSpPr>
          <p:spPr>
            <a:xfrm>
              <a:off x="6038118" y="1733758"/>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10" name="Google Shape;218;p3">
              <a:extLst>
                <a:ext uri="{FF2B5EF4-FFF2-40B4-BE49-F238E27FC236}">
                  <a16:creationId xmlns:a16="http://schemas.microsoft.com/office/drawing/2014/main" id="{AFA700BE-140B-E3E7-CA61-509DCE90B199}"/>
                </a:ext>
              </a:extLst>
            </p:cNvPr>
            <p:cNvSpPr/>
            <p:nvPr/>
          </p:nvSpPr>
          <p:spPr>
            <a:xfrm>
              <a:off x="5994264" y="1958046"/>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11" name="Google Shape;219;p3">
              <a:extLst>
                <a:ext uri="{FF2B5EF4-FFF2-40B4-BE49-F238E27FC236}">
                  <a16:creationId xmlns:a16="http://schemas.microsoft.com/office/drawing/2014/main" id="{4A677201-39CF-0638-816C-B9C90E82A90D}"/>
                </a:ext>
              </a:extLst>
            </p:cNvPr>
            <p:cNvSpPr/>
            <p:nvPr/>
          </p:nvSpPr>
          <p:spPr>
            <a:xfrm>
              <a:off x="5994264" y="2133764"/>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12" name="Google Shape;220;p3">
              <a:extLst>
                <a:ext uri="{FF2B5EF4-FFF2-40B4-BE49-F238E27FC236}">
                  <a16:creationId xmlns:a16="http://schemas.microsoft.com/office/drawing/2014/main" id="{E1740A3C-AA7A-CB12-CEB0-C9BFAE8E94A4}"/>
                </a:ext>
              </a:extLst>
            </p:cNvPr>
            <p:cNvSpPr/>
            <p:nvPr/>
          </p:nvSpPr>
          <p:spPr>
            <a:xfrm>
              <a:off x="5994264" y="2309484"/>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13" name="Google Shape;221;p3">
              <a:extLst>
                <a:ext uri="{FF2B5EF4-FFF2-40B4-BE49-F238E27FC236}">
                  <a16:creationId xmlns:a16="http://schemas.microsoft.com/office/drawing/2014/main" id="{C1450E56-D73D-0BD3-F52F-61FCBA2F9E69}"/>
                </a:ext>
              </a:extLst>
            </p:cNvPr>
            <p:cNvSpPr/>
            <p:nvPr/>
          </p:nvSpPr>
          <p:spPr>
            <a:xfrm>
              <a:off x="5822662" y="2485202"/>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14" name="Google Shape;222;p3">
              <a:extLst>
                <a:ext uri="{FF2B5EF4-FFF2-40B4-BE49-F238E27FC236}">
                  <a16:creationId xmlns:a16="http://schemas.microsoft.com/office/drawing/2014/main" id="{FD3E043A-A6A4-A868-606C-9D06AB8BB648}"/>
                </a:ext>
              </a:extLst>
            </p:cNvPr>
            <p:cNvSpPr/>
            <p:nvPr/>
          </p:nvSpPr>
          <p:spPr>
            <a:xfrm>
              <a:off x="5822662" y="2631971"/>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15" name="Google Shape;223;p3">
              <a:extLst>
                <a:ext uri="{FF2B5EF4-FFF2-40B4-BE49-F238E27FC236}">
                  <a16:creationId xmlns:a16="http://schemas.microsoft.com/office/drawing/2014/main" id="{EA579533-8BF7-F4C9-5C4F-1DD5099CD83C}"/>
                </a:ext>
              </a:extLst>
            </p:cNvPr>
            <p:cNvSpPr/>
            <p:nvPr/>
          </p:nvSpPr>
          <p:spPr>
            <a:xfrm>
              <a:off x="5822662" y="2779803"/>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16" name="Google Shape;224;p3">
              <a:extLst>
                <a:ext uri="{FF2B5EF4-FFF2-40B4-BE49-F238E27FC236}">
                  <a16:creationId xmlns:a16="http://schemas.microsoft.com/office/drawing/2014/main" id="{0C3CB13B-F468-594E-B959-67F5FAFCA0AA}"/>
                </a:ext>
              </a:extLst>
            </p:cNvPr>
            <p:cNvSpPr/>
            <p:nvPr/>
          </p:nvSpPr>
          <p:spPr>
            <a:xfrm>
              <a:off x="6038118" y="2485202"/>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17" name="Google Shape;225;p3">
              <a:extLst>
                <a:ext uri="{FF2B5EF4-FFF2-40B4-BE49-F238E27FC236}">
                  <a16:creationId xmlns:a16="http://schemas.microsoft.com/office/drawing/2014/main" id="{4D01DE63-7CDB-40BF-CB8A-B08D09821B08}"/>
                </a:ext>
              </a:extLst>
            </p:cNvPr>
            <p:cNvSpPr/>
            <p:nvPr/>
          </p:nvSpPr>
          <p:spPr>
            <a:xfrm>
              <a:off x="6038118" y="2631971"/>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18" name="Google Shape;226;p3">
              <a:extLst>
                <a:ext uri="{FF2B5EF4-FFF2-40B4-BE49-F238E27FC236}">
                  <a16:creationId xmlns:a16="http://schemas.microsoft.com/office/drawing/2014/main" id="{AD0ED1A3-F97A-761D-628C-5B5B9E00146E}"/>
                </a:ext>
              </a:extLst>
            </p:cNvPr>
            <p:cNvSpPr/>
            <p:nvPr/>
          </p:nvSpPr>
          <p:spPr>
            <a:xfrm>
              <a:off x="6038118" y="2779803"/>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19" name="Google Shape;212;p3">
              <a:extLst>
                <a:ext uri="{FF2B5EF4-FFF2-40B4-BE49-F238E27FC236}">
                  <a16:creationId xmlns:a16="http://schemas.microsoft.com/office/drawing/2014/main" id="{36372F64-0B01-8745-9D5F-C58828431542}"/>
                </a:ext>
              </a:extLst>
            </p:cNvPr>
            <p:cNvSpPr/>
            <p:nvPr/>
          </p:nvSpPr>
          <p:spPr>
            <a:xfrm>
              <a:off x="6259842" y="1435046"/>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20" name="Google Shape;213;p3">
              <a:extLst>
                <a:ext uri="{FF2B5EF4-FFF2-40B4-BE49-F238E27FC236}">
                  <a16:creationId xmlns:a16="http://schemas.microsoft.com/office/drawing/2014/main" id="{9B56C3A5-4ED8-E8ED-ED56-79625763915A}"/>
                </a:ext>
              </a:extLst>
            </p:cNvPr>
            <p:cNvSpPr/>
            <p:nvPr/>
          </p:nvSpPr>
          <p:spPr>
            <a:xfrm>
              <a:off x="6259842" y="1581815"/>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21" name="Google Shape;214;p3">
              <a:extLst>
                <a:ext uri="{FF2B5EF4-FFF2-40B4-BE49-F238E27FC236}">
                  <a16:creationId xmlns:a16="http://schemas.microsoft.com/office/drawing/2014/main" id="{49DFF3A6-CC28-5983-E45F-1C9979FCCADE}"/>
                </a:ext>
              </a:extLst>
            </p:cNvPr>
            <p:cNvSpPr/>
            <p:nvPr/>
          </p:nvSpPr>
          <p:spPr>
            <a:xfrm>
              <a:off x="6259842" y="1729646"/>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22" name="Google Shape;215;p3">
              <a:extLst>
                <a:ext uri="{FF2B5EF4-FFF2-40B4-BE49-F238E27FC236}">
                  <a16:creationId xmlns:a16="http://schemas.microsoft.com/office/drawing/2014/main" id="{DDA9FE1F-A6A4-C9CD-EB26-C97BD716400F}"/>
                </a:ext>
              </a:extLst>
            </p:cNvPr>
            <p:cNvSpPr/>
            <p:nvPr/>
          </p:nvSpPr>
          <p:spPr>
            <a:xfrm>
              <a:off x="6475298" y="1435046"/>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23" name="Google Shape;216;p3">
              <a:extLst>
                <a:ext uri="{FF2B5EF4-FFF2-40B4-BE49-F238E27FC236}">
                  <a16:creationId xmlns:a16="http://schemas.microsoft.com/office/drawing/2014/main" id="{82E57EEA-CFF6-5ABD-6A0B-20308791673C}"/>
                </a:ext>
              </a:extLst>
            </p:cNvPr>
            <p:cNvSpPr/>
            <p:nvPr/>
          </p:nvSpPr>
          <p:spPr>
            <a:xfrm>
              <a:off x="6475298" y="1581815"/>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24" name="Google Shape;217;p3">
              <a:extLst>
                <a:ext uri="{FF2B5EF4-FFF2-40B4-BE49-F238E27FC236}">
                  <a16:creationId xmlns:a16="http://schemas.microsoft.com/office/drawing/2014/main" id="{7C51BA2E-8E55-C3C0-0D40-20E92D562598}"/>
                </a:ext>
              </a:extLst>
            </p:cNvPr>
            <p:cNvSpPr/>
            <p:nvPr/>
          </p:nvSpPr>
          <p:spPr>
            <a:xfrm>
              <a:off x="6475298" y="1729646"/>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25" name="Google Shape;218;p3">
              <a:extLst>
                <a:ext uri="{FF2B5EF4-FFF2-40B4-BE49-F238E27FC236}">
                  <a16:creationId xmlns:a16="http://schemas.microsoft.com/office/drawing/2014/main" id="{17BDF460-668C-4932-201C-4FD66455AA16}"/>
                </a:ext>
              </a:extLst>
            </p:cNvPr>
            <p:cNvSpPr/>
            <p:nvPr/>
          </p:nvSpPr>
          <p:spPr>
            <a:xfrm>
              <a:off x="6431444" y="1953934"/>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26" name="Google Shape;219;p3">
              <a:extLst>
                <a:ext uri="{FF2B5EF4-FFF2-40B4-BE49-F238E27FC236}">
                  <a16:creationId xmlns:a16="http://schemas.microsoft.com/office/drawing/2014/main" id="{823F22CE-8E22-CB1A-D5EA-27C0F742DD23}"/>
                </a:ext>
              </a:extLst>
            </p:cNvPr>
            <p:cNvSpPr/>
            <p:nvPr/>
          </p:nvSpPr>
          <p:spPr>
            <a:xfrm>
              <a:off x="6431444" y="2129652"/>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27" name="Google Shape;220;p3">
              <a:extLst>
                <a:ext uri="{FF2B5EF4-FFF2-40B4-BE49-F238E27FC236}">
                  <a16:creationId xmlns:a16="http://schemas.microsoft.com/office/drawing/2014/main" id="{D0E99325-7146-7AA8-6732-224E2D0075B3}"/>
                </a:ext>
              </a:extLst>
            </p:cNvPr>
            <p:cNvSpPr/>
            <p:nvPr/>
          </p:nvSpPr>
          <p:spPr>
            <a:xfrm>
              <a:off x="6431444" y="2305372"/>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28" name="Google Shape;221;p3">
              <a:extLst>
                <a:ext uri="{FF2B5EF4-FFF2-40B4-BE49-F238E27FC236}">
                  <a16:creationId xmlns:a16="http://schemas.microsoft.com/office/drawing/2014/main" id="{675D73C4-7DC7-5687-0926-605D28D43FBF}"/>
                </a:ext>
              </a:extLst>
            </p:cNvPr>
            <p:cNvSpPr/>
            <p:nvPr/>
          </p:nvSpPr>
          <p:spPr>
            <a:xfrm>
              <a:off x="6259842" y="2481090"/>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29" name="Google Shape;222;p3">
              <a:extLst>
                <a:ext uri="{FF2B5EF4-FFF2-40B4-BE49-F238E27FC236}">
                  <a16:creationId xmlns:a16="http://schemas.microsoft.com/office/drawing/2014/main" id="{9C8489BB-7F6D-4CD9-D7F4-493ADF7ADC51}"/>
                </a:ext>
              </a:extLst>
            </p:cNvPr>
            <p:cNvSpPr/>
            <p:nvPr/>
          </p:nvSpPr>
          <p:spPr>
            <a:xfrm>
              <a:off x="6259842" y="2627859"/>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30" name="Google Shape;223;p3">
              <a:extLst>
                <a:ext uri="{FF2B5EF4-FFF2-40B4-BE49-F238E27FC236}">
                  <a16:creationId xmlns:a16="http://schemas.microsoft.com/office/drawing/2014/main" id="{2F972EBA-038E-CC7D-986C-F6FB9FAFB925}"/>
                </a:ext>
              </a:extLst>
            </p:cNvPr>
            <p:cNvSpPr/>
            <p:nvPr/>
          </p:nvSpPr>
          <p:spPr>
            <a:xfrm>
              <a:off x="6259842" y="2775691"/>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31" name="Google Shape;224;p3">
              <a:extLst>
                <a:ext uri="{FF2B5EF4-FFF2-40B4-BE49-F238E27FC236}">
                  <a16:creationId xmlns:a16="http://schemas.microsoft.com/office/drawing/2014/main" id="{B52E7FC7-0A40-79EF-7F0D-B59326E07064}"/>
                </a:ext>
              </a:extLst>
            </p:cNvPr>
            <p:cNvSpPr/>
            <p:nvPr/>
          </p:nvSpPr>
          <p:spPr>
            <a:xfrm>
              <a:off x="6475298" y="2481090"/>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32" name="Google Shape;225;p3">
              <a:extLst>
                <a:ext uri="{FF2B5EF4-FFF2-40B4-BE49-F238E27FC236}">
                  <a16:creationId xmlns:a16="http://schemas.microsoft.com/office/drawing/2014/main" id="{AFFB6CB9-8820-4D16-81DB-C74AD6083A6D}"/>
                </a:ext>
              </a:extLst>
            </p:cNvPr>
            <p:cNvSpPr/>
            <p:nvPr/>
          </p:nvSpPr>
          <p:spPr>
            <a:xfrm>
              <a:off x="6475298" y="2627859"/>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33" name="Google Shape;226;p3">
              <a:extLst>
                <a:ext uri="{FF2B5EF4-FFF2-40B4-BE49-F238E27FC236}">
                  <a16:creationId xmlns:a16="http://schemas.microsoft.com/office/drawing/2014/main" id="{03CFB23B-CEEB-06B7-DEC3-35747B4B9F1B}"/>
                </a:ext>
              </a:extLst>
            </p:cNvPr>
            <p:cNvSpPr/>
            <p:nvPr/>
          </p:nvSpPr>
          <p:spPr>
            <a:xfrm>
              <a:off x="6475298" y="2775691"/>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grpSp>
      <p:sp>
        <p:nvSpPr>
          <p:cNvPr id="135" name="Google Shape;227;p3">
            <a:extLst>
              <a:ext uri="{FF2B5EF4-FFF2-40B4-BE49-F238E27FC236}">
                <a16:creationId xmlns:a16="http://schemas.microsoft.com/office/drawing/2014/main" id="{7B0E1076-8B8C-C3E9-3B55-6F4028A5F46C}"/>
              </a:ext>
            </a:extLst>
          </p:cNvPr>
          <p:cNvSpPr txBox="1"/>
          <p:nvPr/>
        </p:nvSpPr>
        <p:spPr>
          <a:xfrm>
            <a:off x="6989494" y="4602704"/>
            <a:ext cx="978655" cy="346219"/>
          </a:xfrm>
          <a:prstGeom prst="rect">
            <a:avLst/>
          </a:prstGeom>
          <a:noFill/>
          <a:ln>
            <a:noFill/>
          </a:ln>
        </p:spPr>
        <p:txBody>
          <a:bodyPr spcFirstLastPara="1" wrap="square" lIns="68569" tIns="34275" rIns="68569" bIns="34275" anchor="t" anchorCtr="0">
            <a:spAutoFit/>
          </a:bodyPr>
          <a:lstStyle/>
          <a:p>
            <a:pPr>
              <a:buClr>
                <a:srgbClr val="292934"/>
              </a:buClr>
              <a:buSzPts val="1800"/>
            </a:pPr>
            <a:r>
              <a:rPr lang="en-US" dirty="0">
                <a:solidFill>
                  <a:srgbClr val="292934"/>
                </a:solidFill>
                <a:latin typeface="Arial"/>
                <a:ea typeface="Arial"/>
                <a:cs typeface="Arial"/>
                <a:sym typeface="Arial"/>
              </a:rPr>
              <a:t>way</a:t>
            </a:r>
            <a:endParaRPr dirty="0"/>
          </a:p>
        </p:txBody>
      </p:sp>
      <p:sp>
        <p:nvSpPr>
          <p:cNvPr id="136" name="Google Shape;228;p3">
            <a:extLst>
              <a:ext uri="{FF2B5EF4-FFF2-40B4-BE49-F238E27FC236}">
                <a16:creationId xmlns:a16="http://schemas.microsoft.com/office/drawing/2014/main" id="{E136D1C7-A016-540F-CDE9-DA225C74799C}"/>
              </a:ext>
            </a:extLst>
          </p:cNvPr>
          <p:cNvSpPr txBox="1"/>
          <p:nvPr/>
        </p:nvSpPr>
        <p:spPr>
          <a:xfrm>
            <a:off x="5491835" y="4280834"/>
            <a:ext cx="279881" cy="346218"/>
          </a:xfrm>
          <a:prstGeom prst="rect">
            <a:avLst/>
          </a:prstGeom>
          <a:noFill/>
          <a:ln>
            <a:noFill/>
          </a:ln>
        </p:spPr>
        <p:txBody>
          <a:bodyPr spcFirstLastPara="1" wrap="square" lIns="68569" tIns="34275" rIns="68569" bIns="34275" anchor="t" anchorCtr="0">
            <a:spAutoFit/>
          </a:bodyPr>
          <a:lstStyle/>
          <a:p>
            <a:pPr>
              <a:buClr>
                <a:srgbClr val="292934"/>
              </a:buClr>
              <a:buSzPts val="1400"/>
            </a:pPr>
            <a:r>
              <a:rPr lang="en-US" dirty="0">
                <a:solidFill>
                  <a:srgbClr val="292934"/>
                </a:solidFill>
                <a:latin typeface="Calibri"/>
                <a:ea typeface="Calibri"/>
                <a:cs typeface="Calibri"/>
                <a:sym typeface="Calibri"/>
              </a:rPr>
              <a:t>0 </a:t>
            </a:r>
            <a:endParaRPr sz="2400" dirty="0"/>
          </a:p>
        </p:txBody>
      </p:sp>
      <p:sp>
        <p:nvSpPr>
          <p:cNvPr id="137" name="Google Shape;228;p3">
            <a:extLst>
              <a:ext uri="{FF2B5EF4-FFF2-40B4-BE49-F238E27FC236}">
                <a16:creationId xmlns:a16="http://schemas.microsoft.com/office/drawing/2014/main" id="{7A6D45BF-24D2-2A4F-6EB6-84C9B222AB2E}"/>
              </a:ext>
            </a:extLst>
          </p:cNvPr>
          <p:cNvSpPr txBox="1"/>
          <p:nvPr/>
        </p:nvSpPr>
        <p:spPr>
          <a:xfrm>
            <a:off x="5911468" y="4286224"/>
            <a:ext cx="279881" cy="346218"/>
          </a:xfrm>
          <a:prstGeom prst="rect">
            <a:avLst/>
          </a:prstGeom>
          <a:noFill/>
          <a:ln>
            <a:noFill/>
          </a:ln>
        </p:spPr>
        <p:txBody>
          <a:bodyPr spcFirstLastPara="1" wrap="square" lIns="68569" tIns="34275" rIns="68569" bIns="34275" anchor="t" anchorCtr="0">
            <a:spAutoFit/>
          </a:bodyPr>
          <a:lstStyle/>
          <a:p>
            <a:pPr>
              <a:buClr>
                <a:srgbClr val="292934"/>
              </a:buClr>
              <a:buSzPts val="1400"/>
            </a:pPr>
            <a:r>
              <a:rPr lang="en-US" dirty="0">
                <a:solidFill>
                  <a:srgbClr val="292934"/>
                </a:solidFill>
                <a:latin typeface="Calibri"/>
                <a:ea typeface="Calibri"/>
                <a:cs typeface="Calibri"/>
                <a:sym typeface="Calibri"/>
              </a:rPr>
              <a:t>1 </a:t>
            </a:r>
            <a:endParaRPr sz="2400" dirty="0"/>
          </a:p>
        </p:txBody>
      </p:sp>
      <p:sp>
        <p:nvSpPr>
          <p:cNvPr id="138" name="Google Shape;228;p3">
            <a:extLst>
              <a:ext uri="{FF2B5EF4-FFF2-40B4-BE49-F238E27FC236}">
                <a16:creationId xmlns:a16="http://schemas.microsoft.com/office/drawing/2014/main" id="{6DE935C9-9F7E-4275-DB61-9BE445186C57}"/>
              </a:ext>
            </a:extLst>
          </p:cNvPr>
          <p:cNvSpPr txBox="1"/>
          <p:nvPr/>
        </p:nvSpPr>
        <p:spPr>
          <a:xfrm>
            <a:off x="6331102" y="4283479"/>
            <a:ext cx="279881" cy="346218"/>
          </a:xfrm>
          <a:prstGeom prst="rect">
            <a:avLst/>
          </a:prstGeom>
          <a:noFill/>
          <a:ln>
            <a:noFill/>
          </a:ln>
        </p:spPr>
        <p:txBody>
          <a:bodyPr spcFirstLastPara="1" wrap="square" lIns="68569" tIns="34275" rIns="68569" bIns="34275" anchor="t" anchorCtr="0">
            <a:spAutoFit/>
          </a:bodyPr>
          <a:lstStyle/>
          <a:p>
            <a:pPr>
              <a:buClr>
                <a:srgbClr val="292934"/>
              </a:buClr>
              <a:buSzPts val="1400"/>
            </a:pPr>
            <a:r>
              <a:rPr lang="en-US" dirty="0">
                <a:solidFill>
                  <a:srgbClr val="292934"/>
                </a:solidFill>
                <a:latin typeface="Calibri"/>
                <a:ea typeface="Calibri"/>
                <a:cs typeface="Calibri"/>
                <a:sym typeface="Calibri"/>
              </a:rPr>
              <a:t>2 </a:t>
            </a:r>
            <a:endParaRPr sz="2400" dirty="0"/>
          </a:p>
        </p:txBody>
      </p:sp>
      <p:sp>
        <p:nvSpPr>
          <p:cNvPr id="139" name="Google Shape;228;p3">
            <a:extLst>
              <a:ext uri="{FF2B5EF4-FFF2-40B4-BE49-F238E27FC236}">
                <a16:creationId xmlns:a16="http://schemas.microsoft.com/office/drawing/2014/main" id="{7B4655F6-2DE1-D9C3-C3EF-E4677CD5E19F}"/>
              </a:ext>
            </a:extLst>
          </p:cNvPr>
          <p:cNvSpPr txBox="1"/>
          <p:nvPr/>
        </p:nvSpPr>
        <p:spPr>
          <a:xfrm>
            <a:off x="6756895" y="4286224"/>
            <a:ext cx="279881" cy="346218"/>
          </a:xfrm>
          <a:prstGeom prst="rect">
            <a:avLst/>
          </a:prstGeom>
          <a:noFill/>
          <a:ln>
            <a:noFill/>
          </a:ln>
        </p:spPr>
        <p:txBody>
          <a:bodyPr spcFirstLastPara="1" wrap="square" lIns="68569" tIns="34275" rIns="68569" bIns="34275" anchor="t" anchorCtr="0">
            <a:spAutoFit/>
          </a:bodyPr>
          <a:lstStyle/>
          <a:p>
            <a:pPr>
              <a:buClr>
                <a:srgbClr val="292934"/>
              </a:buClr>
              <a:buSzPts val="1400"/>
            </a:pPr>
            <a:r>
              <a:rPr lang="en-US" dirty="0">
                <a:solidFill>
                  <a:srgbClr val="292934"/>
                </a:solidFill>
                <a:latin typeface="Calibri"/>
                <a:ea typeface="Calibri"/>
                <a:cs typeface="Calibri"/>
                <a:sym typeface="Calibri"/>
              </a:rPr>
              <a:t>3</a:t>
            </a:r>
            <a:endParaRPr sz="2400" dirty="0"/>
          </a:p>
        </p:txBody>
      </p:sp>
      <p:sp>
        <p:nvSpPr>
          <p:cNvPr id="140" name="Google Shape;228;p3">
            <a:extLst>
              <a:ext uri="{FF2B5EF4-FFF2-40B4-BE49-F238E27FC236}">
                <a16:creationId xmlns:a16="http://schemas.microsoft.com/office/drawing/2014/main" id="{BC944830-850F-E8DF-0D21-B0483105DD51}"/>
              </a:ext>
            </a:extLst>
          </p:cNvPr>
          <p:cNvSpPr txBox="1"/>
          <p:nvPr/>
        </p:nvSpPr>
        <p:spPr>
          <a:xfrm>
            <a:off x="7193439" y="4294022"/>
            <a:ext cx="279881" cy="346218"/>
          </a:xfrm>
          <a:prstGeom prst="rect">
            <a:avLst/>
          </a:prstGeom>
          <a:noFill/>
          <a:ln>
            <a:noFill/>
          </a:ln>
        </p:spPr>
        <p:txBody>
          <a:bodyPr spcFirstLastPara="1" wrap="square" lIns="68569" tIns="34275" rIns="68569" bIns="34275" anchor="t" anchorCtr="0">
            <a:spAutoFit/>
          </a:bodyPr>
          <a:lstStyle/>
          <a:p>
            <a:pPr>
              <a:buClr>
                <a:srgbClr val="292934"/>
              </a:buClr>
              <a:buSzPts val="1400"/>
            </a:pPr>
            <a:r>
              <a:rPr lang="en-US" dirty="0">
                <a:solidFill>
                  <a:srgbClr val="292934"/>
                </a:solidFill>
                <a:latin typeface="Calibri"/>
                <a:ea typeface="Calibri"/>
                <a:cs typeface="Calibri"/>
                <a:sym typeface="Calibri"/>
              </a:rPr>
              <a:t>4</a:t>
            </a:r>
            <a:endParaRPr sz="2400" dirty="0"/>
          </a:p>
        </p:txBody>
      </p:sp>
      <p:sp>
        <p:nvSpPr>
          <p:cNvPr id="141" name="Google Shape;228;p3">
            <a:extLst>
              <a:ext uri="{FF2B5EF4-FFF2-40B4-BE49-F238E27FC236}">
                <a16:creationId xmlns:a16="http://schemas.microsoft.com/office/drawing/2014/main" id="{0FFFB79E-452B-2702-55C7-CC80080A5529}"/>
              </a:ext>
            </a:extLst>
          </p:cNvPr>
          <p:cNvSpPr txBox="1"/>
          <p:nvPr/>
        </p:nvSpPr>
        <p:spPr>
          <a:xfrm>
            <a:off x="7633053" y="4288869"/>
            <a:ext cx="279881" cy="346218"/>
          </a:xfrm>
          <a:prstGeom prst="rect">
            <a:avLst/>
          </a:prstGeom>
          <a:noFill/>
          <a:ln>
            <a:noFill/>
          </a:ln>
        </p:spPr>
        <p:txBody>
          <a:bodyPr spcFirstLastPara="1" wrap="square" lIns="68569" tIns="34275" rIns="68569" bIns="34275" anchor="t" anchorCtr="0">
            <a:spAutoFit/>
          </a:bodyPr>
          <a:lstStyle/>
          <a:p>
            <a:pPr>
              <a:buClr>
                <a:srgbClr val="292934"/>
              </a:buClr>
              <a:buSzPts val="1400"/>
            </a:pPr>
            <a:r>
              <a:rPr lang="en-US" dirty="0">
                <a:solidFill>
                  <a:srgbClr val="292934"/>
                </a:solidFill>
                <a:latin typeface="Calibri"/>
                <a:ea typeface="Calibri"/>
                <a:cs typeface="Calibri"/>
                <a:sym typeface="Calibri"/>
              </a:rPr>
              <a:t>5</a:t>
            </a:r>
            <a:endParaRPr sz="2400" dirty="0"/>
          </a:p>
        </p:txBody>
      </p:sp>
      <p:sp>
        <p:nvSpPr>
          <p:cNvPr id="142" name="Google Shape;228;p3">
            <a:extLst>
              <a:ext uri="{FF2B5EF4-FFF2-40B4-BE49-F238E27FC236}">
                <a16:creationId xmlns:a16="http://schemas.microsoft.com/office/drawing/2014/main" id="{8523B49F-4FF0-1464-EDAB-53F62A838C7C}"/>
              </a:ext>
            </a:extLst>
          </p:cNvPr>
          <p:cNvSpPr txBox="1"/>
          <p:nvPr/>
        </p:nvSpPr>
        <p:spPr>
          <a:xfrm>
            <a:off x="8038209" y="4286224"/>
            <a:ext cx="279881" cy="346218"/>
          </a:xfrm>
          <a:prstGeom prst="rect">
            <a:avLst/>
          </a:prstGeom>
          <a:noFill/>
          <a:ln>
            <a:noFill/>
          </a:ln>
        </p:spPr>
        <p:txBody>
          <a:bodyPr spcFirstLastPara="1" wrap="square" lIns="68569" tIns="34275" rIns="68569" bIns="34275" anchor="t" anchorCtr="0">
            <a:spAutoFit/>
          </a:bodyPr>
          <a:lstStyle/>
          <a:p>
            <a:pPr>
              <a:buClr>
                <a:srgbClr val="292934"/>
              </a:buClr>
              <a:buSzPts val="1400"/>
            </a:pPr>
            <a:r>
              <a:rPr lang="en-US" dirty="0">
                <a:solidFill>
                  <a:srgbClr val="292934"/>
                </a:solidFill>
                <a:latin typeface="Calibri"/>
                <a:ea typeface="Calibri"/>
                <a:cs typeface="Calibri"/>
                <a:sym typeface="Calibri"/>
              </a:rPr>
              <a:t>6</a:t>
            </a:r>
            <a:endParaRPr sz="2400" dirty="0"/>
          </a:p>
        </p:txBody>
      </p:sp>
      <p:sp>
        <p:nvSpPr>
          <p:cNvPr id="143" name="Google Shape;228;p3">
            <a:extLst>
              <a:ext uri="{FF2B5EF4-FFF2-40B4-BE49-F238E27FC236}">
                <a16:creationId xmlns:a16="http://schemas.microsoft.com/office/drawing/2014/main" id="{222FCBB8-3CB7-1B29-D4F8-5C8C136961F5}"/>
              </a:ext>
            </a:extLst>
          </p:cNvPr>
          <p:cNvSpPr txBox="1"/>
          <p:nvPr/>
        </p:nvSpPr>
        <p:spPr>
          <a:xfrm>
            <a:off x="8474033" y="4265177"/>
            <a:ext cx="279881" cy="346218"/>
          </a:xfrm>
          <a:prstGeom prst="rect">
            <a:avLst/>
          </a:prstGeom>
          <a:noFill/>
          <a:ln>
            <a:noFill/>
          </a:ln>
        </p:spPr>
        <p:txBody>
          <a:bodyPr spcFirstLastPara="1" wrap="square" lIns="68569" tIns="34275" rIns="68569" bIns="34275" anchor="t" anchorCtr="0">
            <a:spAutoFit/>
          </a:bodyPr>
          <a:lstStyle/>
          <a:p>
            <a:pPr>
              <a:buClr>
                <a:srgbClr val="292934"/>
              </a:buClr>
              <a:buSzPts val="1400"/>
            </a:pPr>
            <a:r>
              <a:rPr lang="en-US" dirty="0">
                <a:solidFill>
                  <a:srgbClr val="292934"/>
                </a:solidFill>
                <a:latin typeface="Calibri"/>
                <a:ea typeface="Calibri"/>
                <a:cs typeface="Calibri"/>
                <a:sym typeface="Calibri"/>
              </a:rPr>
              <a:t>7</a:t>
            </a:r>
            <a:endParaRPr sz="2400" dirty="0"/>
          </a:p>
        </p:txBody>
      </p:sp>
    </p:spTree>
    <p:extLst>
      <p:ext uri="{BB962C8B-B14F-4D97-AF65-F5344CB8AC3E}">
        <p14:creationId xmlns:p14="http://schemas.microsoft.com/office/powerpoint/2010/main" val="238768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9">
            <a:extLst>
              <a:ext uri="{FF2B5EF4-FFF2-40B4-BE49-F238E27FC236}">
                <a16:creationId xmlns:a16="http://schemas.microsoft.com/office/drawing/2014/main" id="{EEDC6DA3-6734-D110-2BFB-9903FE5D68EE}"/>
              </a:ext>
            </a:extLst>
          </p:cNvPr>
          <p:cNvGraphicFramePr>
            <a:graphicFrameLocks noGrp="1"/>
          </p:cNvGraphicFramePr>
          <p:nvPr>
            <p:extLst>
              <p:ext uri="{D42A27DB-BD31-4B8C-83A1-F6EECF244321}">
                <p14:modId xmlns:p14="http://schemas.microsoft.com/office/powerpoint/2010/main" val="629567424"/>
              </p:ext>
            </p:extLst>
          </p:nvPr>
        </p:nvGraphicFramePr>
        <p:xfrm>
          <a:off x="285361" y="2626988"/>
          <a:ext cx="8678862" cy="2292647"/>
        </p:xfrm>
        <a:graphic>
          <a:graphicData uri="http://schemas.openxmlformats.org/drawingml/2006/table">
            <a:tbl>
              <a:tblPr firstRow="1" bandRow="1">
                <a:tableStyleId>{073A0DAA-6AF3-43AB-8588-CEC1D06C72B9}</a:tableStyleId>
              </a:tblPr>
              <a:tblGrid>
                <a:gridCol w="516731">
                  <a:extLst>
                    <a:ext uri="{9D8B030D-6E8A-4147-A177-3AD203B41FA5}">
                      <a16:colId xmlns:a16="http://schemas.microsoft.com/office/drawing/2014/main" val="1749840325"/>
                    </a:ext>
                  </a:extLst>
                </a:gridCol>
                <a:gridCol w="2857500">
                  <a:extLst>
                    <a:ext uri="{9D8B030D-6E8A-4147-A177-3AD203B41FA5}">
                      <a16:colId xmlns:a16="http://schemas.microsoft.com/office/drawing/2014/main" val="1238098351"/>
                    </a:ext>
                  </a:extLst>
                </a:gridCol>
                <a:gridCol w="838200">
                  <a:extLst>
                    <a:ext uri="{9D8B030D-6E8A-4147-A177-3AD203B41FA5}">
                      <a16:colId xmlns:a16="http://schemas.microsoft.com/office/drawing/2014/main" val="2339326444"/>
                    </a:ext>
                  </a:extLst>
                </a:gridCol>
                <a:gridCol w="736600">
                  <a:extLst>
                    <a:ext uri="{9D8B030D-6E8A-4147-A177-3AD203B41FA5}">
                      <a16:colId xmlns:a16="http://schemas.microsoft.com/office/drawing/2014/main" val="51713961"/>
                    </a:ext>
                  </a:extLst>
                </a:gridCol>
                <a:gridCol w="1231900">
                  <a:extLst>
                    <a:ext uri="{9D8B030D-6E8A-4147-A177-3AD203B41FA5}">
                      <a16:colId xmlns:a16="http://schemas.microsoft.com/office/drawing/2014/main" val="1871677008"/>
                    </a:ext>
                  </a:extLst>
                </a:gridCol>
                <a:gridCol w="1206500">
                  <a:extLst>
                    <a:ext uri="{9D8B030D-6E8A-4147-A177-3AD203B41FA5}">
                      <a16:colId xmlns:a16="http://schemas.microsoft.com/office/drawing/2014/main" val="234233458"/>
                    </a:ext>
                  </a:extLst>
                </a:gridCol>
                <a:gridCol w="1291431">
                  <a:extLst>
                    <a:ext uri="{9D8B030D-6E8A-4147-A177-3AD203B41FA5}">
                      <a16:colId xmlns:a16="http://schemas.microsoft.com/office/drawing/2014/main" val="1765114902"/>
                    </a:ext>
                  </a:extLst>
                </a:gridCol>
              </a:tblGrid>
              <a:tr h="404832">
                <a:tc>
                  <a:txBody>
                    <a:bodyPr/>
                    <a:lstStyle/>
                    <a:p>
                      <a:r>
                        <a:rPr lang="en-US" sz="1800" dirty="0">
                          <a:latin typeface="Arial" panose="020B0604020202020204" pitchFamily="34" charset="0"/>
                          <a:cs typeface="Arial" panose="020B0604020202020204" pitchFamily="34" charset="0"/>
                        </a:rPr>
                        <a:t>No</a:t>
                      </a:r>
                    </a:p>
                  </a:txBody>
                  <a:tcPr/>
                </a:tc>
                <a:tc>
                  <a:txBody>
                    <a:bodyPr/>
                    <a:lstStyle/>
                    <a:p>
                      <a:r>
                        <a:rPr lang="en-US" sz="1800" dirty="0">
                          <a:latin typeface="Arial" panose="020B0604020202020204" pitchFamily="34" charset="0"/>
                          <a:cs typeface="Arial" panose="020B0604020202020204" pitchFamily="34" charset="0"/>
                        </a:rPr>
                        <a:t>Type</a:t>
                      </a:r>
                    </a:p>
                  </a:txBody>
                  <a:tcPr/>
                </a:tc>
                <a:tc>
                  <a:txBody>
                    <a:bodyPr/>
                    <a:lstStyle/>
                    <a:p>
                      <a:r>
                        <a:rPr lang="en-US" sz="1800" dirty="0">
                          <a:latin typeface="Arial" panose="020B0604020202020204" pitchFamily="34" charset="0"/>
                          <a:cs typeface="Arial" panose="020B0604020202020204" pitchFamily="34" charset="0"/>
                        </a:rPr>
                        <a:t>Ways</a:t>
                      </a:r>
                    </a:p>
                  </a:txBody>
                  <a:tcPr/>
                </a:tc>
                <a:tc>
                  <a:txBody>
                    <a:bodyPr/>
                    <a:lstStyle/>
                    <a:p>
                      <a:r>
                        <a:rPr lang="en-US" sz="1800" dirty="0">
                          <a:latin typeface="Arial" panose="020B0604020202020204" pitchFamily="34" charset="0"/>
                          <a:cs typeface="Arial" panose="020B0604020202020204" pitchFamily="34" charset="0"/>
                        </a:rPr>
                        <a:t>Sets</a:t>
                      </a:r>
                    </a:p>
                  </a:txBody>
                  <a:tcPr/>
                </a:tc>
                <a:tc>
                  <a:txBody>
                    <a:bodyPr/>
                    <a:lstStyle/>
                    <a:p>
                      <a:r>
                        <a:rPr lang="en-US" sz="1800" dirty="0">
                          <a:latin typeface="Arial" panose="020B0604020202020204" pitchFamily="34" charset="0"/>
                          <a:cs typeface="Arial" panose="020B0604020202020204" pitchFamily="34" charset="0"/>
                        </a:rPr>
                        <a:t>Victim address</a:t>
                      </a:r>
                    </a:p>
                  </a:txBody>
                  <a:tcPr/>
                </a:tc>
                <a:tc>
                  <a:txBody>
                    <a:bodyPr/>
                    <a:lstStyle/>
                    <a:p>
                      <a:r>
                        <a:rPr lang="en-US" sz="1800" dirty="0">
                          <a:latin typeface="Arial" panose="020B0604020202020204" pitchFamily="34" charset="0"/>
                          <a:cs typeface="Arial" panose="020B0604020202020204" pitchFamily="34" charset="0"/>
                        </a:rPr>
                        <a:t>Attacker address</a:t>
                      </a:r>
                    </a:p>
                  </a:txBody>
                  <a:tcPr/>
                </a:tc>
                <a:tc>
                  <a:txBody>
                    <a:bodyPr/>
                    <a:lstStyle/>
                    <a:p>
                      <a:r>
                        <a:rPr lang="en-US" sz="1800" dirty="0">
                          <a:latin typeface="Arial" panose="020B0604020202020204" pitchFamily="34" charset="0"/>
                          <a:cs typeface="Arial" panose="020B0604020202020204" pitchFamily="34" charset="0"/>
                        </a:rPr>
                        <a:t>Accuracy</a:t>
                      </a:r>
                    </a:p>
                  </a:txBody>
                  <a:tcPr/>
                </a:tc>
                <a:extLst>
                  <a:ext uri="{0D108BD9-81ED-4DB2-BD59-A6C34878D82A}">
                    <a16:rowId xmlns:a16="http://schemas.microsoft.com/office/drawing/2014/main" val="2581131858"/>
                  </a:ext>
                </a:extLst>
              </a:tr>
              <a:tr h="438071">
                <a:tc>
                  <a:txBody>
                    <a:bodyPr/>
                    <a:lstStyle/>
                    <a:p>
                      <a:r>
                        <a:rPr lang="en-US" sz="1800" dirty="0">
                          <a:latin typeface="Arial" panose="020B0604020202020204" pitchFamily="34" charset="0"/>
                          <a:cs typeface="Arial" panose="020B0604020202020204" pitchFamily="34" charset="0"/>
                        </a:rPr>
                        <a:t>1</a:t>
                      </a:r>
                    </a:p>
                  </a:txBody>
                  <a:tcPr/>
                </a:tc>
                <a:tc>
                  <a:txBody>
                    <a:bodyPr/>
                    <a:lstStyle/>
                    <a:p>
                      <a:r>
                        <a:rPr lang="en-US" sz="1800" dirty="0">
                          <a:latin typeface="Arial" panose="020B0604020202020204" pitchFamily="34" charset="0"/>
                          <a:cs typeface="Arial" panose="020B0604020202020204" pitchFamily="34" charset="0"/>
                        </a:rPr>
                        <a:t>Direct-map</a:t>
                      </a:r>
                    </a:p>
                  </a:txBody>
                  <a:tcPr/>
                </a:tc>
                <a:tc>
                  <a:txBody>
                    <a:bodyPr/>
                    <a:lstStyle/>
                    <a:p>
                      <a:r>
                        <a:rPr lang="en-US" sz="1800" dirty="0">
                          <a:latin typeface="Arial" panose="020B0604020202020204" pitchFamily="34" charset="0"/>
                          <a:cs typeface="Arial" panose="020B0604020202020204" pitchFamily="34" charset="0"/>
                        </a:rPr>
                        <a:t>1</a:t>
                      </a:r>
                    </a:p>
                  </a:txBody>
                  <a:tcPr/>
                </a:tc>
                <a:tc>
                  <a:txBody>
                    <a:bodyPr/>
                    <a:lstStyle/>
                    <a:p>
                      <a:r>
                        <a:rPr lang="en-US" sz="1800" dirty="0">
                          <a:latin typeface="Arial" panose="020B0604020202020204" pitchFamily="34" charset="0"/>
                          <a:cs typeface="Arial" panose="020B0604020202020204" pitchFamily="34" charset="0"/>
                        </a:rPr>
                        <a:t>4</a:t>
                      </a:r>
                    </a:p>
                  </a:txBody>
                  <a:tcPr/>
                </a:tc>
                <a:tc>
                  <a:txBody>
                    <a:bodyPr/>
                    <a:lstStyle/>
                    <a:p>
                      <a:r>
                        <a:rPr lang="en-US" sz="1800" dirty="0">
                          <a:latin typeface="Arial" panose="020B0604020202020204" pitchFamily="34" charset="0"/>
                          <a:cs typeface="Arial" panose="020B0604020202020204" pitchFamily="34" charset="0"/>
                        </a:rPr>
                        <a:t>0-3</a:t>
                      </a:r>
                    </a:p>
                  </a:txBody>
                  <a:tcPr/>
                </a:tc>
                <a:tc>
                  <a:txBody>
                    <a:bodyPr/>
                    <a:lstStyle/>
                    <a:p>
                      <a:r>
                        <a:rPr lang="en-US" sz="1800" dirty="0">
                          <a:latin typeface="Arial" panose="020B0604020202020204" pitchFamily="34" charset="0"/>
                          <a:cs typeface="Arial" panose="020B0604020202020204" pitchFamily="34" charset="0"/>
                        </a:rPr>
                        <a:t>4-7</a:t>
                      </a:r>
                    </a:p>
                  </a:txBody>
                  <a:tcPr/>
                </a:tc>
                <a:tc>
                  <a:txBody>
                    <a:bodyPr/>
                    <a:lstStyle/>
                    <a:p>
                      <a:r>
                        <a:rPr lang="en-US" sz="1800" dirty="0">
                          <a:latin typeface="Arial" panose="020B0604020202020204" pitchFamily="34" charset="0"/>
                          <a:cs typeface="Arial" panose="020B0604020202020204" pitchFamily="34" charset="0"/>
                        </a:rPr>
                        <a:t>100%</a:t>
                      </a:r>
                    </a:p>
                  </a:txBody>
                  <a:tcPr/>
                </a:tc>
                <a:extLst>
                  <a:ext uri="{0D108BD9-81ED-4DB2-BD59-A6C34878D82A}">
                    <a16:rowId xmlns:a16="http://schemas.microsoft.com/office/drawing/2014/main" val="34207648"/>
                  </a:ext>
                </a:extLst>
              </a:tr>
              <a:tr h="404832">
                <a:tc>
                  <a:txBody>
                    <a:bodyPr/>
                    <a:lstStyle/>
                    <a:p>
                      <a:r>
                        <a:rPr lang="en-US" sz="1800" dirty="0">
                          <a:latin typeface="Arial" panose="020B0604020202020204" pitchFamily="34" charset="0"/>
                          <a:cs typeface="Arial" panose="020B0604020202020204" pitchFamily="34" charset="0"/>
                        </a:rPr>
                        <a:t>4</a:t>
                      </a:r>
                    </a:p>
                  </a:txBody>
                  <a:tcPr/>
                </a:tc>
                <a:tc>
                  <a:txBody>
                    <a:bodyPr/>
                    <a:lstStyle/>
                    <a:p>
                      <a:r>
                        <a:rPr lang="en-US" sz="1800" dirty="0">
                          <a:latin typeface="Arial" panose="020B0604020202020204" pitchFamily="34" charset="0"/>
                          <a:cs typeface="Arial" panose="020B0604020202020204" pitchFamily="34" charset="0"/>
                        </a:rPr>
                        <a:t>Fully-associative</a:t>
                      </a:r>
                    </a:p>
                  </a:txBody>
                  <a:tcPr/>
                </a:tc>
                <a:tc>
                  <a:txBody>
                    <a:bodyPr/>
                    <a:lstStyle/>
                    <a:p>
                      <a:r>
                        <a:rPr lang="en-US" sz="1800" dirty="0">
                          <a:latin typeface="Arial" panose="020B0604020202020204" pitchFamily="34" charset="0"/>
                          <a:cs typeface="Arial" panose="020B0604020202020204" pitchFamily="34" charset="0"/>
                        </a:rPr>
                        <a:t>4</a:t>
                      </a:r>
                    </a:p>
                  </a:txBody>
                  <a:tcPr/>
                </a:tc>
                <a:tc>
                  <a:txBody>
                    <a:bodyPr/>
                    <a:lstStyle/>
                    <a:p>
                      <a:r>
                        <a:rPr lang="en-US" sz="1800" dirty="0">
                          <a:latin typeface="Arial" panose="020B0604020202020204" pitchFamily="34" charset="0"/>
                          <a:cs typeface="Arial" panose="020B0604020202020204" pitchFamily="34" charset="0"/>
                        </a:rPr>
                        <a:t>1</a:t>
                      </a:r>
                    </a:p>
                  </a:txBody>
                  <a:tcPr/>
                </a:tc>
                <a:tc>
                  <a:txBody>
                    <a:bodyPr/>
                    <a:lstStyle/>
                    <a:p>
                      <a:r>
                        <a:rPr lang="en-US" sz="1800" dirty="0">
                          <a:latin typeface="Arial" panose="020B0604020202020204" pitchFamily="34" charset="0"/>
                          <a:cs typeface="Arial" panose="020B0604020202020204" pitchFamily="34" charset="0"/>
                        </a:rPr>
                        <a:t>0/E</a:t>
                      </a:r>
                    </a:p>
                  </a:txBody>
                  <a:tcPr/>
                </a:tc>
                <a:tc>
                  <a:txBody>
                    <a:bodyPr/>
                    <a:lstStyle/>
                    <a:p>
                      <a:r>
                        <a:rPr lang="en-US" sz="1800" dirty="0">
                          <a:latin typeface="Arial" panose="020B0604020202020204" pitchFamily="34" charset="0"/>
                          <a:cs typeface="Arial" panose="020B0604020202020204" pitchFamily="34" charset="0"/>
                        </a:rPr>
                        <a:t>4-7</a:t>
                      </a:r>
                    </a:p>
                  </a:txBody>
                  <a:tcPr/>
                </a:tc>
                <a:tc>
                  <a:txBody>
                    <a:bodyPr/>
                    <a:lstStyle/>
                    <a:p>
                      <a:r>
                        <a:rPr lang="en-US" sz="1800" dirty="0">
                          <a:latin typeface="Arial" panose="020B0604020202020204" pitchFamily="34" charset="0"/>
                          <a:cs typeface="Arial" panose="020B0604020202020204" pitchFamily="34" charset="0"/>
                        </a:rPr>
                        <a:t>100%</a:t>
                      </a:r>
                    </a:p>
                  </a:txBody>
                  <a:tcPr/>
                </a:tc>
                <a:extLst>
                  <a:ext uri="{0D108BD9-81ED-4DB2-BD59-A6C34878D82A}">
                    <a16:rowId xmlns:a16="http://schemas.microsoft.com/office/drawing/2014/main" val="287080827"/>
                  </a:ext>
                </a:extLst>
              </a:tr>
              <a:tr h="404832">
                <a:tc>
                  <a:txBody>
                    <a:bodyPr/>
                    <a:lstStyle/>
                    <a:p>
                      <a:r>
                        <a:rPr lang="en-US" sz="1800" dirty="0">
                          <a:latin typeface="Arial" panose="020B0604020202020204" pitchFamily="34" charset="0"/>
                          <a:cs typeface="Arial" panose="020B0604020202020204" pitchFamily="34" charset="0"/>
                        </a:rPr>
                        <a:t>13</a:t>
                      </a:r>
                    </a:p>
                  </a:txBody>
                  <a:tcPr/>
                </a:tc>
                <a:tc>
                  <a:txBody>
                    <a:bodyPr/>
                    <a:lstStyle/>
                    <a:p>
                      <a:r>
                        <a:rPr lang="en-US" sz="1800" dirty="0" err="1">
                          <a:latin typeface="Arial" panose="020B0604020202020204" pitchFamily="34" charset="0"/>
                          <a:cs typeface="Arial" panose="020B0604020202020204" pitchFamily="34" charset="0"/>
                        </a:rPr>
                        <a:t>Fully-associative+nextline</a:t>
                      </a:r>
                      <a:endParaRPr lang="en-US" sz="1800" dirty="0">
                        <a:latin typeface="Arial" panose="020B0604020202020204" pitchFamily="34" charset="0"/>
                        <a:cs typeface="Arial" panose="020B0604020202020204" pitchFamily="34" charset="0"/>
                      </a:endParaRPr>
                    </a:p>
                  </a:txBody>
                  <a:tcPr/>
                </a:tc>
                <a:tc>
                  <a:txBody>
                    <a:bodyPr/>
                    <a:lstStyle/>
                    <a:p>
                      <a:r>
                        <a:rPr lang="en-US" sz="1800" dirty="0">
                          <a:latin typeface="Arial" panose="020B0604020202020204" pitchFamily="34" charset="0"/>
                          <a:cs typeface="Arial" panose="020B0604020202020204" pitchFamily="34" charset="0"/>
                        </a:rPr>
                        <a:t>8</a:t>
                      </a:r>
                    </a:p>
                  </a:txBody>
                  <a:tcPr/>
                </a:tc>
                <a:tc>
                  <a:txBody>
                    <a:bodyPr/>
                    <a:lstStyle/>
                    <a:p>
                      <a:r>
                        <a:rPr lang="en-US" sz="1800" dirty="0">
                          <a:latin typeface="Arial" panose="020B0604020202020204" pitchFamily="34" charset="0"/>
                          <a:cs typeface="Arial" panose="020B0604020202020204" pitchFamily="34" charset="0"/>
                        </a:rPr>
                        <a:t>1</a:t>
                      </a:r>
                    </a:p>
                  </a:txBody>
                  <a:tcPr/>
                </a:tc>
                <a:tc>
                  <a:txBody>
                    <a:bodyPr/>
                    <a:lstStyle/>
                    <a:p>
                      <a:r>
                        <a:rPr lang="en-US" sz="1800" dirty="0">
                          <a:latin typeface="Arial" panose="020B0604020202020204" pitchFamily="34" charset="0"/>
                          <a:cs typeface="Arial" panose="020B0604020202020204" pitchFamily="34" charset="0"/>
                        </a:rPr>
                        <a:t>0/E</a:t>
                      </a:r>
                    </a:p>
                  </a:txBody>
                  <a:tcPr/>
                </a:tc>
                <a:tc>
                  <a:txBody>
                    <a:bodyPr/>
                    <a:lstStyle/>
                    <a:p>
                      <a:r>
                        <a:rPr lang="en-US" sz="1800" dirty="0">
                          <a:latin typeface="Arial" panose="020B0604020202020204" pitchFamily="34" charset="0"/>
                          <a:cs typeface="Arial" panose="020B0604020202020204" pitchFamily="34" charset="0"/>
                        </a:rPr>
                        <a:t>0-15</a:t>
                      </a:r>
                    </a:p>
                  </a:txBody>
                  <a:tcPr/>
                </a:tc>
                <a:tc>
                  <a:txBody>
                    <a:bodyPr/>
                    <a:lstStyle/>
                    <a:p>
                      <a:r>
                        <a:rPr lang="en-US" sz="1800" dirty="0">
                          <a:latin typeface="Arial" panose="020B0604020202020204" pitchFamily="34" charset="0"/>
                          <a:cs typeface="Arial" panose="020B0604020202020204" pitchFamily="34" charset="0"/>
                        </a:rPr>
                        <a:t>100%</a:t>
                      </a:r>
                    </a:p>
                  </a:txBody>
                  <a:tcPr/>
                </a:tc>
                <a:extLst>
                  <a:ext uri="{0D108BD9-81ED-4DB2-BD59-A6C34878D82A}">
                    <a16:rowId xmlns:a16="http://schemas.microsoft.com/office/drawing/2014/main" val="332434505"/>
                  </a:ext>
                </a:extLst>
              </a:tr>
              <a:tr h="404832">
                <a:tc>
                  <a:txBody>
                    <a:bodyPr/>
                    <a:lstStyle/>
                    <a:p>
                      <a:r>
                        <a:rPr lang="en-US" sz="1800" dirty="0">
                          <a:latin typeface="Arial" panose="020B0604020202020204" pitchFamily="34" charset="0"/>
                          <a:cs typeface="Arial" panose="020B0604020202020204" pitchFamily="34" charset="0"/>
                        </a:rPr>
                        <a:t>16</a:t>
                      </a:r>
                    </a:p>
                  </a:txBody>
                  <a:tcPr/>
                </a:tc>
                <a:tc>
                  <a:txBody>
                    <a:bodyPr/>
                    <a:lstStyle/>
                    <a:p>
                      <a:r>
                        <a:rPr lang="en-US" sz="1800" dirty="0">
                          <a:latin typeface="Arial" panose="020B0604020202020204" pitchFamily="34" charset="0"/>
                          <a:cs typeface="Arial" panose="020B0604020202020204" pitchFamily="34" charset="0"/>
                        </a:rPr>
                        <a:t>2-level</a:t>
                      </a:r>
                    </a:p>
                  </a:txBody>
                  <a:tcPr/>
                </a:tc>
                <a:tc>
                  <a:txBody>
                    <a:bodyPr/>
                    <a:lstStyle/>
                    <a:p>
                      <a:r>
                        <a:rPr lang="en-US" sz="1800" dirty="0">
                          <a:latin typeface="Arial" panose="020B0604020202020204" pitchFamily="34" charset="0"/>
                          <a:cs typeface="Arial" panose="020B0604020202020204" pitchFamily="34" charset="0"/>
                        </a:rPr>
                        <a:t>2</a:t>
                      </a:r>
                    </a:p>
                  </a:txBody>
                  <a:tcPr/>
                </a:tc>
                <a:tc>
                  <a:txBody>
                    <a:bodyPr/>
                    <a:lstStyle/>
                    <a:p>
                      <a:r>
                        <a:rPr lang="en-US" sz="1800" dirty="0">
                          <a:latin typeface="Arial" panose="020B0604020202020204" pitchFamily="34" charset="0"/>
                          <a:cs typeface="Arial" panose="020B0604020202020204" pitchFamily="34" charset="0"/>
                        </a:rPr>
                        <a:t>4</a:t>
                      </a:r>
                    </a:p>
                  </a:txBody>
                  <a:tcPr/>
                </a:tc>
                <a:tc>
                  <a:txBody>
                    <a:bodyPr/>
                    <a:lstStyle/>
                    <a:p>
                      <a:r>
                        <a:rPr lang="en-US" sz="1800" dirty="0">
                          <a:latin typeface="Arial" panose="020B0604020202020204" pitchFamily="34" charset="0"/>
                          <a:cs typeface="Arial" panose="020B0604020202020204" pitchFamily="34" charset="0"/>
                        </a:rPr>
                        <a:t>0-3</a:t>
                      </a:r>
                    </a:p>
                  </a:txBody>
                  <a:tcPr/>
                </a:tc>
                <a:tc>
                  <a:txBody>
                    <a:bodyPr/>
                    <a:lstStyle/>
                    <a:p>
                      <a:r>
                        <a:rPr lang="en-US" sz="1800" dirty="0">
                          <a:latin typeface="Arial" panose="020B0604020202020204" pitchFamily="34" charset="0"/>
                          <a:cs typeface="Arial" panose="020B0604020202020204" pitchFamily="34" charset="0"/>
                        </a:rPr>
                        <a:t>4-11</a:t>
                      </a:r>
                    </a:p>
                  </a:txBody>
                  <a:tcPr/>
                </a:tc>
                <a:tc>
                  <a:txBody>
                    <a:bodyPr/>
                    <a:lstStyle/>
                    <a:p>
                      <a:r>
                        <a:rPr lang="en-US" sz="1800" dirty="0">
                          <a:latin typeface="Arial" panose="020B0604020202020204" pitchFamily="34" charset="0"/>
                          <a:cs typeface="Arial" panose="020B0604020202020204" pitchFamily="34" charset="0"/>
                        </a:rPr>
                        <a:t>100%</a:t>
                      </a:r>
                    </a:p>
                  </a:txBody>
                  <a:tcPr/>
                </a:tc>
                <a:extLst>
                  <a:ext uri="{0D108BD9-81ED-4DB2-BD59-A6C34878D82A}">
                    <a16:rowId xmlns:a16="http://schemas.microsoft.com/office/drawing/2014/main" val="460774272"/>
                  </a:ext>
                </a:extLst>
              </a:tr>
            </a:tbl>
          </a:graphicData>
        </a:graphic>
      </p:graphicFrame>
      <p:sp>
        <p:nvSpPr>
          <p:cNvPr id="2" name="Text Placeholder 1">
            <a:extLst>
              <a:ext uri="{FF2B5EF4-FFF2-40B4-BE49-F238E27FC236}">
                <a16:creationId xmlns:a16="http://schemas.microsoft.com/office/drawing/2014/main" id="{E98349E0-B589-4762-7346-52BA1AC4595A}"/>
              </a:ext>
            </a:extLst>
          </p:cNvPr>
          <p:cNvSpPr>
            <a:spLocks noGrp="1"/>
          </p:cNvSpPr>
          <p:nvPr>
            <p:ph type="body" sz="quarter" idx="13"/>
          </p:nvPr>
        </p:nvSpPr>
        <p:spPr>
          <a:xfrm>
            <a:off x="285361" y="1187887"/>
            <a:ext cx="8678863" cy="2999185"/>
          </a:xfrm>
        </p:spPr>
        <p:txBody>
          <a:bodyPr/>
          <a:lstStyle/>
          <a:p>
            <a:r>
              <a:rPr lang="en-US" dirty="0"/>
              <a:t>Find attack patterns across 17 different configurations (No. 1-17)</a:t>
            </a:r>
          </a:p>
          <a:p>
            <a:pPr lvl="1"/>
            <a:r>
              <a:rPr lang="en-US" dirty="0"/>
              <a:t>including </a:t>
            </a:r>
            <a:r>
              <a:rPr lang="en-US" b="1" dirty="0"/>
              <a:t>direct-map, fully-associative, prefetchers, 2-level caches</a:t>
            </a:r>
          </a:p>
        </p:txBody>
      </p:sp>
      <p:sp>
        <p:nvSpPr>
          <p:cNvPr id="3" name="Title 2">
            <a:extLst>
              <a:ext uri="{FF2B5EF4-FFF2-40B4-BE49-F238E27FC236}">
                <a16:creationId xmlns:a16="http://schemas.microsoft.com/office/drawing/2014/main" id="{5C38AB85-23DC-F84D-100E-C815226C1211}"/>
              </a:ext>
            </a:extLst>
          </p:cNvPr>
          <p:cNvSpPr>
            <a:spLocks noGrp="1"/>
          </p:cNvSpPr>
          <p:nvPr>
            <p:ph type="title"/>
          </p:nvPr>
        </p:nvSpPr>
        <p:spPr>
          <a:xfrm>
            <a:off x="287899" y="461818"/>
            <a:ext cx="8231068" cy="452582"/>
          </a:xfrm>
        </p:spPr>
        <p:txBody>
          <a:bodyPr>
            <a:normAutofit fontScale="90000"/>
          </a:bodyPr>
          <a:lstStyle/>
          <a:p>
            <a:r>
              <a:rPr lang="en-US" dirty="0" err="1"/>
              <a:t>AutoCAT</a:t>
            </a:r>
            <a:r>
              <a:rPr lang="en-US" dirty="0"/>
              <a:t>: Attacks in Simulator</a:t>
            </a:r>
          </a:p>
        </p:txBody>
      </p:sp>
      <p:pic>
        <p:nvPicPr>
          <p:cNvPr id="10" name="Picture 9" descr="Table&#10;&#10;Description automatically generated">
            <a:extLst>
              <a:ext uri="{FF2B5EF4-FFF2-40B4-BE49-F238E27FC236}">
                <a16:creationId xmlns:a16="http://schemas.microsoft.com/office/drawing/2014/main" id="{E429C537-CD78-0B5A-21C2-5913006473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2590" y="6115943"/>
            <a:ext cx="7794968" cy="3601900"/>
          </a:xfrm>
          <a:prstGeom prst="rect">
            <a:avLst/>
          </a:prstGeom>
        </p:spPr>
      </p:pic>
      <p:sp>
        <p:nvSpPr>
          <p:cNvPr id="6" name="Rectangle 5">
            <a:extLst>
              <a:ext uri="{FF2B5EF4-FFF2-40B4-BE49-F238E27FC236}">
                <a16:creationId xmlns:a16="http://schemas.microsoft.com/office/drawing/2014/main" id="{14787B95-9054-C23A-B017-19A699268CF6}"/>
              </a:ext>
            </a:extLst>
          </p:cNvPr>
          <p:cNvSpPr/>
          <p:nvPr/>
        </p:nvSpPr>
        <p:spPr>
          <a:xfrm>
            <a:off x="-3515724" y="5477902"/>
            <a:ext cx="4271791" cy="23017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69B4F05-A446-8FFD-C3F3-FA755773CC2F}"/>
              </a:ext>
            </a:extLst>
          </p:cNvPr>
          <p:cNvSpPr/>
          <p:nvPr/>
        </p:nvSpPr>
        <p:spPr>
          <a:xfrm>
            <a:off x="4229216" y="5665645"/>
            <a:ext cx="3452396" cy="229841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D291483-B8C0-FAB3-CA83-714892EA9EF6}"/>
              </a:ext>
            </a:extLst>
          </p:cNvPr>
          <p:cNvSpPr txBox="1"/>
          <p:nvPr/>
        </p:nvSpPr>
        <p:spPr>
          <a:xfrm>
            <a:off x="1424694" y="5477902"/>
            <a:ext cx="2104104" cy="369332"/>
          </a:xfrm>
          <a:prstGeom prst="rect">
            <a:avLst/>
          </a:prstGeom>
          <a:noFill/>
        </p:spPr>
        <p:txBody>
          <a:bodyPr wrap="square" rtlCol="0">
            <a:spAutoFit/>
          </a:bodyPr>
          <a:lstStyle/>
          <a:p>
            <a:r>
              <a:rPr lang="en-US" dirty="0">
                <a:solidFill>
                  <a:srgbClr val="C00000"/>
                </a:solidFill>
                <a:latin typeface="Arial" panose="020B0604020202020204" pitchFamily="34" charset="0"/>
                <a:cs typeface="Arial" panose="020B0604020202020204" pitchFamily="34" charset="0"/>
              </a:rPr>
              <a:t>Configurations</a:t>
            </a:r>
          </a:p>
        </p:txBody>
      </p:sp>
      <p:sp>
        <p:nvSpPr>
          <p:cNvPr id="9" name="TextBox 8">
            <a:extLst>
              <a:ext uri="{FF2B5EF4-FFF2-40B4-BE49-F238E27FC236}">
                <a16:creationId xmlns:a16="http://schemas.microsoft.com/office/drawing/2014/main" id="{FC48CD3D-992B-FD24-8803-B8C713DFF575}"/>
              </a:ext>
            </a:extLst>
          </p:cNvPr>
          <p:cNvSpPr txBox="1"/>
          <p:nvPr/>
        </p:nvSpPr>
        <p:spPr>
          <a:xfrm>
            <a:off x="6917024" y="5655539"/>
            <a:ext cx="3569110" cy="369332"/>
          </a:xfrm>
          <a:prstGeom prst="rect">
            <a:avLst/>
          </a:prstGeom>
          <a:noFill/>
        </p:spPr>
        <p:txBody>
          <a:bodyPr wrap="square" rtlCol="0">
            <a:spAutoFit/>
          </a:bodyPr>
          <a:lstStyle/>
          <a:p>
            <a:r>
              <a:rPr lang="en-US" dirty="0" err="1">
                <a:solidFill>
                  <a:srgbClr val="00B050"/>
                </a:solidFill>
                <a:latin typeface="Arial" panose="020B0604020202020204" pitchFamily="34" charset="0"/>
                <a:cs typeface="Arial" panose="020B0604020202020204" pitchFamily="34" charset="0"/>
              </a:rPr>
              <a:t>AutoCAT</a:t>
            </a:r>
            <a:r>
              <a:rPr lang="en-US" dirty="0">
                <a:solidFill>
                  <a:srgbClr val="00B050"/>
                </a:solidFill>
                <a:latin typeface="Arial" panose="020B0604020202020204" pitchFamily="34" charset="0"/>
                <a:cs typeface="Arial" panose="020B0604020202020204" pitchFamily="34" charset="0"/>
              </a:rPr>
              <a:t> found attack sequences</a:t>
            </a:r>
          </a:p>
        </p:txBody>
      </p:sp>
      <p:sp>
        <p:nvSpPr>
          <p:cNvPr id="20" name="TextBox 19">
            <a:extLst>
              <a:ext uri="{FF2B5EF4-FFF2-40B4-BE49-F238E27FC236}">
                <a16:creationId xmlns:a16="http://schemas.microsoft.com/office/drawing/2014/main" id="{0A37E049-2C6A-DF73-B81A-82AB2D5E7128}"/>
              </a:ext>
            </a:extLst>
          </p:cNvPr>
          <p:cNvSpPr txBox="1"/>
          <p:nvPr/>
        </p:nvSpPr>
        <p:spPr>
          <a:xfrm>
            <a:off x="2644260" y="2178146"/>
            <a:ext cx="469038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Excerpts from Table IV in the paper</a:t>
            </a:r>
          </a:p>
        </p:txBody>
      </p:sp>
      <p:sp>
        <p:nvSpPr>
          <p:cNvPr id="21" name="Rectangle 20">
            <a:extLst>
              <a:ext uri="{FF2B5EF4-FFF2-40B4-BE49-F238E27FC236}">
                <a16:creationId xmlns:a16="http://schemas.microsoft.com/office/drawing/2014/main" id="{95424B3E-6D78-DF12-7322-D0C25D20107F}"/>
              </a:ext>
            </a:extLst>
          </p:cNvPr>
          <p:cNvSpPr/>
          <p:nvPr/>
        </p:nvSpPr>
        <p:spPr>
          <a:xfrm>
            <a:off x="756067" y="2606972"/>
            <a:ext cx="2888833" cy="23326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0EDC9C1-9780-3433-EFD4-1826B2A652AC}"/>
              </a:ext>
            </a:extLst>
          </p:cNvPr>
          <p:cNvSpPr/>
          <p:nvPr/>
        </p:nvSpPr>
        <p:spPr>
          <a:xfrm>
            <a:off x="9906795" y="2146568"/>
            <a:ext cx="919380" cy="31794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CD78957-13F4-48FF-D848-38E789CD576F}"/>
              </a:ext>
            </a:extLst>
          </p:cNvPr>
          <p:cNvSpPr/>
          <p:nvPr/>
        </p:nvSpPr>
        <p:spPr>
          <a:xfrm>
            <a:off x="7681612" y="2571749"/>
            <a:ext cx="1282611" cy="23679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568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21"/>
                                        </p:tgtEl>
                                      </p:cBhvr>
                                    </p:animEffect>
                                    <p:set>
                                      <p:cBhvr>
                                        <p:cTn id="11" dur="1" fill="hold">
                                          <p:stCondLst>
                                            <p:cond delay="499"/>
                                          </p:stCondLst>
                                        </p:cTn>
                                        <p:tgtEl>
                                          <p:spTgt spid="2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4" grpId="0" animBg="1"/>
      <p:bldP spid="24" grpId="1" animBg="1"/>
    </p:bldLst>
  </p:timing>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1E2F95-2E51-C09C-9E3C-9016F78CBBA4}"/>
              </a:ext>
            </a:extLst>
          </p:cNvPr>
          <p:cNvSpPr>
            <a:spLocks noGrp="1"/>
          </p:cNvSpPr>
          <p:nvPr>
            <p:ph type="title"/>
          </p:nvPr>
        </p:nvSpPr>
        <p:spPr/>
        <p:txBody>
          <a:bodyPr>
            <a:normAutofit fontScale="90000"/>
          </a:bodyPr>
          <a:lstStyle/>
          <a:p>
            <a:r>
              <a:rPr lang="en-US" dirty="0"/>
              <a:t>Outline</a:t>
            </a:r>
          </a:p>
        </p:txBody>
      </p:sp>
      <p:sp>
        <p:nvSpPr>
          <p:cNvPr id="12" name="Text Placeholder 11">
            <a:extLst>
              <a:ext uri="{FF2B5EF4-FFF2-40B4-BE49-F238E27FC236}">
                <a16:creationId xmlns:a16="http://schemas.microsoft.com/office/drawing/2014/main" id="{E4B20526-0AD9-16C0-306F-8B91097B45A5}"/>
              </a:ext>
            </a:extLst>
          </p:cNvPr>
          <p:cNvSpPr>
            <a:spLocks noGrp="1"/>
          </p:cNvSpPr>
          <p:nvPr>
            <p:ph type="body" sz="quarter" idx="13"/>
          </p:nvPr>
        </p:nvSpPr>
        <p:spPr>
          <a:xfrm>
            <a:off x="285753" y="1085851"/>
            <a:ext cx="8678863" cy="4897854"/>
          </a:xfrm>
        </p:spPr>
        <p:txBody>
          <a:bodyPr/>
          <a:lstStyle/>
          <a:p>
            <a:r>
              <a:rPr lang="en-US" altLang="zh-CN" dirty="0">
                <a:solidFill>
                  <a:schemeClr val="bg1">
                    <a:lumMod val="65000"/>
                  </a:schemeClr>
                </a:solidFill>
              </a:rPr>
              <a:t>RL formulation of cache-timing attack exploration</a:t>
            </a:r>
          </a:p>
          <a:p>
            <a:pPr marL="0" indent="0">
              <a:buNone/>
            </a:pPr>
            <a:endParaRPr lang="en-US" altLang="zh-CN" dirty="0">
              <a:solidFill>
                <a:schemeClr val="bg1">
                  <a:lumMod val="65000"/>
                </a:schemeClr>
              </a:solidFill>
            </a:endParaRPr>
          </a:p>
          <a:p>
            <a:r>
              <a:rPr lang="en-US" altLang="zh-CN" dirty="0">
                <a:solidFill>
                  <a:schemeClr val="bg1">
                    <a:lumMod val="65000"/>
                  </a:schemeClr>
                </a:solidFill>
              </a:rPr>
              <a:t>RL finds attacks on diverse configurations of caches</a:t>
            </a:r>
          </a:p>
          <a:p>
            <a:endParaRPr lang="en-US" altLang="zh-CN" dirty="0"/>
          </a:p>
          <a:p>
            <a:r>
              <a:rPr lang="en-US" altLang="zh-CN" dirty="0"/>
              <a:t>RL finds attacks on real-hardware</a:t>
            </a:r>
          </a:p>
          <a:p>
            <a:endParaRPr lang="en-US" altLang="zh-CN" dirty="0"/>
          </a:p>
          <a:p>
            <a:r>
              <a:rPr lang="en-US" altLang="zh-CN" dirty="0">
                <a:solidFill>
                  <a:schemeClr val="bg1">
                    <a:lumMod val="65000"/>
                  </a:schemeClr>
                </a:solidFill>
              </a:rPr>
              <a:t>RL discovers</a:t>
            </a:r>
            <a:r>
              <a:rPr lang="zh-CN" altLang="en-US" dirty="0">
                <a:solidFill>
                  <a:schemeClr val="bg1">
                    <a:lumMod val="65000"/>
                  </a:schemeClr>
                </a:solidFill>
              </a:rPr>
              <a:t> </a:t>
            </a:r>
            <a:r>
              <a:rPr lang="en-US" altLang="zh-CN" dirty="0">
                <a:solidFill>
                  <a:schemeClr val="bg1">
                    <a:lumMod val="65000"/>
                  </a:schemeClr>
                </a:solidFill>
              </a:rPr>
              <a:t>new attack patterns</a:t>
            </a:r>
          </a:p>
          <a:p>
            <a:endParaRPr lang="en-US" dirty="0"/>
          </a:p>
        </p:txBody>
      </p:sp>
    </p:spTree>
    <p:custDataLst>
      <p:tags r:id="rId1"/>
    </p:custDataLst>
    <p:extLst>
      <p:ext uri="{BB962C8B-B14F-4D97-AF65-F5344CB8AC3E}">
        <p14:creationId xmlns:p14="http://schemas.microsoft.com/office/powerpoint/2010/main" val="188854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10">
            <a:extLst>
              <a:ext uri="{FF2B5EF4-FFF2-40B4-BE49-F238E27FC236}">
                <a16:creationId xmlns:a16="http://schemas.microsoft.com/office/drawing/2014/main" id="{1161074F-F00C-7B8F-DA5F-DF9DE374DD13}"/>
              </a:ext>
            </a:extLst>
          </p:cNvPr>
          <p:cNvGraphicFramePr>
            <a:graphicFrameLocks noGrp="1"/>
          </p:cNvGraphicFramePr>
          <p:nvPr>
            <p:extLst>
              <p:ext uri="{D42A27DB-BD31-4B8C-83A1-F6EECF244321}">
                <p14:modId xmlns:p14="http://schemas.microsoft.com/office/powerpoint/2010/main" val="1676432466"/>
              </p:ext>
            </p:extLst>
          </p:nvPr>
        </p:nvGraphicFramePr>
        <p:xfrm>
          <a:off x="287899" y="1886507"/>
          <a:ext cx="8750698" cy="2738586"/>
        </p:xfrm>
        <a:graphic>
          <a:graphicData uri="http://schemas.openxmlformats.org/drawingml/2006/table">
            <a:tbl>
              <a:tblPr firstRow="1" bandRow="1">
                <a:tableStyleId>{073A0DAA-6AF3-43AB-8588-CEC1D06C72B9}</a:tableStyleId>
              </a:tblPr>
              <a:tblGrid>
                <a:gridCol w="1892700">
                  <a:extLst>
                    <a:ext uri="{9D8B030D-6E8A-4147-A177-3AD203B41FA5}">
                      <a16:colId xmlns:a16="http://schemas.microsoft.com/office/drawing/2014/main" val="2598413643"/>
                    </a:ext>
                  </a:extLst>
                </a:gridCol>
                <a:gridCol w="1127051">
                  <a:extLst>
                    <a:ext uri="{9D8B030D-6E8A-4147-A177-3AD203B41FA5}">
                      <a16:colId xmlns:a16="http://schemas.microsoft.com/office/drawing/2014/main" val="794712917"/>
                    </a:ext>
                  </a:extLst>
                </a:gridCol>
                <a:gridCol w="946298">
                  <a:extLst>
                    <a:ext uri="{9D8B030D-6E8A-4147-A177-3AD203B41FA5}">
                      <a16:colId xmlns:a16="http://schemas.microsoft.com/office/drawing/2014/main" val="680876836"/>
                    </a:ext>
                  </a:extLst>
                </a:gridCol>
                <a:gridCol w="2583711">
                  <a:extLst>
                    <a:ext uri="{9D8B030D-6E8A-4147-A177-3AD203B41FA5}">
                      <a16:colId xmlns:a16="http://schemas.microsoft.com/office/drawing/2014/main" val="2052487352"/>
                    </a:ext>
                  </a:extLst>
                </a:gridCol>
                <a:gridCol w="2200938">
                  <a:extLst>
                    <a:ext uri="{9D8B030D-6E8A-4147-A177-3AD203B41FA5}">
                      <a16:colId xmlns:a16="http://schemas.microsoft.com/office/drawing/2014/main" val="655775860"/>
                    </a:ext>
                  </a:extLst>
                </a:gridCol>
              </a:tblGrid>
              <a:tr h="391626">
                <a:tc>
                  <a:txBody>
                    <a:bodyPr/>
                    <a:lstStyle/>
                    <a:p>
                      <a:r>
                        <a:rPr lang="en-US" sz="1600" dirty="0">
                          <a:latin typeface="Arial" panose="020B0604020202020204" pitchFamily="34" charset="0"/>
                          <a:cs typeface="Arial" panose="020B0604020202020204" pitchFamily="34" charset="0"/>
                        </a:rPr>
                        <a:t>CPU</a:t>
                      </a:r>
                    </a:p>
                  </a:txBody>
                  <a:tcPr/>
                </a:tc>
                <a:tc>
                  <a:txBody>
                    <a:bodyPr/>
                    <a:lstStyle/>
                    <a:p>
                      <a:r>
                        <a:rPr lang="en-US" sz="1600" dirty="0">
                          <a:latin typeface="Arial" panose="020B0604020202020204" pitchFamily="34" charset="0"/>
                          <a:cs typeface="Arial" panose="020B0604020202020204" pitchFamily="34" charset="0"/>
                        </a:rPr>
                        <a:t>Level</a:t>
                      </a:r>
                    </a:p>
                  </a:txBody>
                  <a:tcPr/>
                </a:tc>
                <a:tc>
                  <a:txBody>
                    <a:bodyPr/>
                    <a:lstStyle/>
                    <a:p>
                      <a:r>
                        <a:rPr lang="en-US" sz="1600" dirty="0">
                          <a:latin typeface="Arial" panose="020B0604020202020204" pitchFamily="34" charset="0"/>
                          <a:cs typeface="Arial" panose="020B0604020202020204" pitchFamily="34" charset="0"/>
                        </a:rPr>
                        <a:t>Ways</a:t>
                      </a:r>
                    </a:p>
                  </a:txBody>
                  <a:tcPr/>
                </a:tc>
                <a:tc>
                  <a:txBody>
                    <a:bodyPr/>
                    <a:lstStyle/>
                    <a:p>
                      <a:r>
                        <a:rPr lang="en-US" sz="1600" dirty="0">
                          <a:latin typeface="Arial" panose="020B0604020202020204" pitchFamily="34" charset="0"/>
                          <a:cs typeface="Arial" panose="020B0604020202020204" pitchFamily="34" charset="0"/>
                        </a:rPr>
                        <a:t>Rep policy</a:t>
                      </a:r>
                    </a:p>
                  </a:txBody>
                  <a:tcPr/>
                </a:tc>
                <a:tc>
                  <a:txBody>
                    <a:bodyPr/>
                    <a:lstStyle/>
                    <a:p>
                      <a:r>
                        <a:rPr lang="en-US" sz="1600" dirty="0">
                          <a:latin typeface="Arial" panose="020B0604020202020204" pitchFamily="34" charset="0"/>
                          <a:cs typeface="Arial" panose="020B0604020202020204" pitchFamily="34" charset="0"/>
                        </a:rPr>
                        <a:t>Accuracy</a:t>
                      </a:r>
                    </a:p>
                  </a:txBody>
                  <a:tcPr/>
                </a:tc>
                <a:extLst>
                  <a:ext uri="{0D108BD9-81ED-4DB2-BD59-A6C34878D82A}">
                    <a16:rowId xmlns:a16="http://schemas.microsoft.com/office/drawing/2014/main" val="4155287860"/>
                  </a:ext>
                </a:extLst>
              </a:tr>
              <a:tr h="254632">
                <a:tc>
                  <a:txBody>
                    <a:bodyPr/>
                    <a:lstStyle/>
                    <a:p>
                      <a:r>
                        <a:rPr lang="en-US" sz="1600" dirty="0">
                          <a:latin typeface="Arial" panose="020B0604020202020204" pitchFamily="34" charset="0"/>
                          <a:cs typeface="Arial" panose="020B0604020202020204" pitchFamily="34" charset="0"/>
                        </a:rPr>
                        <a:t>Core i7-6700</a:t>
                      </a:r>
                    </a:p>
                  </a:txBody>
                  <a:tcPr/>
                </a:tc>
                <a:tc>
                  <a:txBody>
                    <a:bodyPr/>
                    <a:lstStyle/>
                    <a:p>
                      <a:r>
                        <a:rPr lang="en-US" sz="1600" dirty="0">
                          <a:latin typeface="Arial" panose="020B0604020202020204" pitchFamily="34" charset="0"/>
                          <a:cs typeface="Arial" panose="020B0604020202020204" pitchFamily="34" charset="0"/>
                        </a:rPr>
                        <a:t>L1</a:t>
                      </a:r>
                    </a:p>
                  </a:txBody>
                  <a:tcPr/>
                </a:tc>
                <a:tc>
                  <a:txBody>
                    <a:bodyPr/>
                    <a:lstStyle/>
                    <a:p>
                      <a:r>
                        <a:rPr lang="en-US" sz="1600" dirty="0">
                          <a:latin typeface="Arial" panose="020B0604020202020204" pitchFamily="34" charset="0"/>
                          <a:cs typeface="Arial" panose="020B0604020202020204" pitchFamily="34" charset="0"/>
                        </a:rPr>
                        <a:t>8</a:t>
                      </a:r>
                    </a:p>
                  </a:txBody>
                  <a:tcPr/>
                </a:tc>
                <a:tc>
                  <a:txBody>
                    <a:bodyPr/>
                    <a:lstStyle/>
                    <a:p>
                      <a:r>
                        <a:rPr lang="en-US" sz="1600" dirty="0">
                          <a:latin typeface="Arial" panose="020B0604020202020204" pitchFamily="34" charset="0"/>
                          <a:cs typeface="Arial" panose="020B0604020202020204" pitchFamily="34" charset="0"/>
                        </a:rPr>
                        <a:t>PLRU </a:t>
                      </a:r>
                    </a:p>
                  </a:txBody>
                  <a:tcPr/>
                </a:tc>
                <a:tc>
                  <a:txBody>
                    <a:bodyPr/>
                    <a:lstStyle/>
                    <a:p>
                      <a:r>
                        <a:rPr lang="en-US" sz="1600" dirty="0">
                          <a:latin typeface="Arial" panose="020B0604020202020204" pitchFamily="34" charset="0"/>
                          <a:cs typeface="Arial" panose="020B0604020202020204" pitchFamily="34" charset="0"/>
                        </a:rPr>
                        <a:t>100%</a:t>
                      </a:r>
                    </a:p>
                  </a:txBody>
                  <a:tcPr/>
                </a:tc>
                <a:extLst>
                  <a:ext uri="{0D108BD9-81ED-4DB2-BD59-A6C34878D82A}">
                    <a16:rowId xmlns:a16="http://schemas.microsoft.com/office/drawing/2014/main" val="737161856"/>
                  </a:ext>
                </a:extLst>
              </a:tr>
              <a:tr h="25463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Core i7-6700</a:t>
                      </a:r>
                    </a:p>
                  </a:txBody>
                  <a:tcPr/>
                </a:tc>
                <a:tc>
                  <a:txBody>
                    <a:bodyPr/>
                    <a:lstStyle/>
                    <a:p>
                      <a:r>
                        <a:rPr lang="en-US" sz="1600" dirty="0">
                          <a:latin typeface="Arial" panose="020B0604020202020204" pitchFamily="34" charset="0"/>
                          <a:cs typeface="Arial" panose="020B0604020202020204" pitchFamily="34" charset="0"/>
                        </a:rPr>
                        <a:t>L2</a:t>
                      </a:r>
                    </a:p>
                  </a:txBody>
                  <a:tcPr/>
                </a:tc>
                <a:tc>
                  <a:txBody>
                    <a:bodyPr/>
                    <a:lstStyle/>
                    <a:p>
                      <a:r>
                        <a:rPr lang="en-US" sz="1600" dirty="0">
                          <a:latin typeface="Arial" panose="020B0604020202020204" pitchFamily="34" charset="0"/>
                          <a:cs typeface="Arial" panose="020B0604020202020204" pitchFamily="34" charset="0"/>
                        </a:rPr>
                        <a:t>4</a:t>
                      </a:r>
                    </a:p>
                  </a:txBody>
                  <a:tcPr/>
                </a:tc>
                <a:tc>
                  <a:txBody>
                    <a:bodyPr/>
                    <a:lstStyle/>
                    <a:p>
                      <a:r>
                        <a:rPr lang="en-US" sz="1600" dirty="0">
                          <a:latin typeface="Arial" panose="020B0604020202020204" pitchFamily="34" charset="0"/>
                          <a:cs typeface="Arial" panose="020B0604020202020204" pitchFamily="34" charset="0"/>
                        </a:rPr>
                        <a:t>Undocumented</a:t>
                      </a:r>
                    </a:p>
                  </a:txBody>
                  <a:tcPr/>
                </a:tc>
                <a:tc>
                  <a:txBody>
                    <a:bodyPr/>
                    <a:lstStyle/>
                    <a:p>
                      <a:r>
                        <a:rPr lang="en-US" sz="1600" dirty="0">
                          <a:latin typeface="Arial" panose="020B0604020202020204" pitchFamily="34" charset="0"/>
                          <a:cs typeface="Arial" panose="020B0604020202020204" pitchFamily="34" charset="0"/>
                        </a:rPr>
                        <a:t>99.9%</a:t>
                      </a:r>
                    </a:p>
                  </a:txBody>
                  <a:tcPr/>
                </a:tc>
                <a:extLst>
                  <a:ext uri="{0D108BD9-81ED-4DB2-BD59-A6C34878D82A}">
                    <a16:rowId xmlns:a16="http://schemas.microsoft.com/office/drawing/2014/main" val="3006372186"/>
                  </a:ext>
                </a:extLst>
              </a:tr>
              <a:tr h="25463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Core i7-6700</a:t>
                      </a:r>
                    </a:p>
                  </a:txBody>
                  <a:tcPr/>
                </a:tc>
                <a:tc>
                  <a:txBody>
                    <a:bodyPr/>
                    <a:lstStyle/>
                    <a:p>
                      <a:r>
                        <a:rPr lang="en-US" sz="1600" dirty="0">
                          <a:latin typeface="Arial" panose="020B0604020202020204" pitchFamily="34" charset="0"/>
                          <a:cs typeface="Arial" panose="020B0604020202020204" pitchFamily="34" charset="0"/>
                        </a:rPr>
                        <a:t>L3</a:t>
                      </a:r>
                    </a:p>
                  </a:txBody>
                  <a:tcPr/>
                </a:tc>
                <a:tc>
                  <a:txBody>
                    <a:bodyPr/>
                    <a:lstStyle/>
                    <a:p>
                      <a:r>
                        <a:rPr lang="en-US" sz="1600" dirty="0">
                          <a:latin typeface="Arial" panose="020B0604020202020204" pitchFamily="34" charset="0"/>
                          <a:cs typeface="Arial" panose="020B0604020202020204" pitchFamily="34" charset="0"/>
                        </a:rPr>
                        <a:t>4</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Undocumented</a:t>
                      </a:r>
                    </a:p>
                  </a:txBody>
                  <a:tcPr/>
                </a:tc>
                <a:tc>
                  <a:txBody>
                    <a:bodyPr/>
                    <a:lstStyle/>
                    <a:p>
                      <a:r>
                        <a:rPr lang="en-US" sz="1600" dirty="0">
                          <a:latin typeface="Arial" panose="020B0604020202020204" pitchFamily="34" charset="0"/>
                          <a:cs typeface="Arial" panose="020B0604020202020204" pitchFamily="34" charset="0"/>
                        </a:rPr>
                        <a:t>100%</a:t>
                      </a:r>
                    </a:p>
                  </a:txBody>
                  <a:tcPr/>
                </a:tc>
                <a:extLst>
                  <a:ext uri="{0D108BD9-81ED-4DB2-BD59-A6C34878D82A}">
                    <a16:rowId xmlns:a16="http://schemas.microsoft.com/office/drawing/2014/main" val="2257506636"/>
                  </a:ext>
                </a:extLst>
              </a:tr>
              <a:tr h="25463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Core i7-7700K</a:t>
                      </a:r>
                    </a:p>
                  </a:txBody>
                  <a:tcPr/>
                </a:tc>
                <a:tc>
                  <a:txBody>
                    <a:bodyPr/>
                    <a:lstStyle/>
                    <a:p>
                      <a:r>
                        <a:rPr lang="en-US" sz="1600" dirty="0">
                          <a:latin typeface="Arial" panose="020B0604020202020204" pitchFamily="34" charset="0"/>
                          <a:cs typeface="Arial" panose="020B0604020202020204" pitchFamily="34" charset="0"/>
                        </a:rPr>
                        <a:t>L3</a:t>
                      </a:r>
                    </a:p>
                  </a:txBody>
                  <a:tcPr/>
                </a:tc>
                <a:tc>
                  <a:txBody>
                    <a:bodyPr/>
                    <a:lstStyle/>
                    <a:p>
                      <a:r>
                        <a:rPr lang="en-US" sz="1600" dirty="0">
                          <a:latin typeface="Arial" panose="020B0604020202020204" pitchFamily="34" charset="0"/>
                          <a:cs typeface="Arial" panose="020B0604020202020204" pitchFamily="34" charset="0"/>
                        </a:rPr>
                        <a:t>4</a:t>
                      </a:r>
                    </a:p>
                  </a:txBody>
                  <a:tcPr/>
                </a:tc>
                <a:tc>
                  <a:txBody>
                    <a:bodyPr/>
                    <a:lstStyle/>
                    <a:p>
                      <a:r>
                        <a:rPr lang="en-US" sz="1600" dirty="0">
                          <a:latin typeface="Arial" panose="020B0604020202020204" pitchFamily="34" charset="0"/>
                          <a:cs typeface="Arial" panose="020B0604020202020204" pitchFamily="34" charset="0"/>
                        </a:rPr>
                        <a:t>Undocumented</a:t>
                      </a:r>
                    </a:p>
                  </a:txBody>
                  <a:tcPr/>
                </a:tc>
                <a:tc>
                  <a:txBody>
                    <a:bodyPr/>
                    <a:lstStyle/>
                    <a:p>
                      <a:r>
                        <a:rPr lang="en-US" sz="1600" dirty="0">
                          <a:latin typeface="Arial" panose="020B0604020202020204" pitchFamily="34" charset="0"/>
                          <a:cs typeface="Arial" panose="020B0604020202020204" pitchFamily="34" charset="0"/>
                        </a:rPr>
                        <a:t>100%</a:t>
                      </a:r>
                    </a:p>
                  </a:txBody>
                  <a:tcPr/>
                </a:tc>
                <a:extLst>
                  <a:ext uri="{0D108BD9-81ED-4DB2-BD59-A6C34878D82A}">
                    <a16:rowId xmlns:a16="http://schemas.microsoft.com/office/drawing/2014/main" val="45909915"/>
                  </a:ext>
                </a:extLst>
              </a:tr>
              <a:tr h="25463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Core i7-7700K</a:t>
                      </a:r>
                    </a:p>
                  </a:txBody>
                  <a:tcPr/>
                </a:tc>
                <a:tc>
                  <a:txBody>
                    <a:bodyPr/>
                    <a:lstStyle/>
                    <a:p>
                      <a:r>
                        <a:rPr lang="en-US" sz="1600" dirty="0">
                          <a:latin typeface="Arial" panose="020B0604020202020204" pitchFamily="34" charset="0"/>
                          <a:cs typeface="Arial" panose="020B0604020202020204" pitchFamily="34" charset="0"/>
                        </a:rPr>
                        <a:t>L3</a:t>
                      </a:r>
                    </a:p>
                  </a:txBody>
                  <a:tcPr/>
                </a:tc>
                <a:tc>
                  <a:txBody>
                    <a:bodyPr/>
                    <a:lstStyle/>
                    <a:p>
                      <a:r>
                        <a:rPr lang="en-US" sz="1600" dirty="0">
                          <a:latin typeface="Arial" panose="020B0604020202020204" pitchFamily="34" charset="0"/>
                          <a:cs typeface="Arial" panose="020B0604020202020204" pitchFamily="34" charset="0"/>
                        </a:rPr>
                        <a:t>8</a:t>
                      </a:r>
                    </a:p>
                  </a:txBody>
                  <a:tcPr/>
                </a:tc>
                <a:tc>
                  <a:txBody>
                    <a:bodyPr/>
                    <a:lstStyle/>
                    <a:p>
                      <a:r>
                        <a:rPr lang="en-US" sz="1600" dirty="0">
                          <a:latin typeface="Arial" panose="020B0604020202020204" pitchFamily="34" charset="0"/>
                          <a:cs typeface="Arial" panose="020B0604020202020204" pitchFamily="34" charset="0"/>
                        </a:rPr>
                        <a:t>Undocumented</a:t>
                      </a:r>
                    </a:p>
                  </a:txBody>
                  <a:tcPr/>
                </a:tc>
                <a:tc>
                  <a:txBody>
                    <a:bodyPr/>
                    <a:lstStyle/>
                    <a:p>
                      <a:r>
                        <a:rPr lang="en-US" sz="1600" dirty="0">
                          <a:latin typeface="Arial" panose="020B0604020202020204" pitchFamily="34" charset="0"/>
                          <a:cs typeface="Arial" panose="020B0604020202020204" pitchFamily="34" charset="0"/>
                        </a:rPr>
                        <a:t>99.3%</a:t>
                      </a:r>
                    </a:p>
                  </a:txBody>
                  <a:tcPr/>
                </a:tc>
                <a:extLst>
                  <a:ext uri="{0D108BD9-81ED-4DB2-BD59-A6C34878D82A}">
                    <a16:rowId xmlns:a16="http://schemas.microsoft.com/office/drawing/2014/main" val="113292272"/>
                  </a:ext>
                </a:extLst>
              </a:tr>
              <a:tr h="25463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Core i7-9700</a:t>
                      </a:r>
                    </a:p>
                  </a:txBody>
                  <a:tcPr/>
                </a:tc>
                <a:tc>
                  <a:txBody>
                    <a:bodyPr/>
                    <a:lstStyle/>
                    <a:p>
                      <a:r>
                        <a:rPr lang="en-US" sz="1600" dirty="0">
                          <a:latin typeface="Arial" panose="020B0604020202020204" pitchFamily="34" charset="0"/>
                          <a:cs typeface="Arial" panose="020B0604020202020204" pitchFamily="34" charset="0"/>
                        </a:rPr>
                        <a:t>L1</a:t>
                      </a:r>
                    </a:p>
                  </a:txBody>
                  <a:tcPr/>
                </a:tc>
                <a:tc>
                  <a:txBody>
                    <a:bodyPr/>
                    <a:lstStyle/>
                    <a:p>
                      <a:r>
                        <a:rPr lang="en-US" sz="1600" dirty="0">
                          <a:latin typeface="Arial" panose="020B0604020202020204" pitchFamily="34" charset="0"/>
                          <a:cs typeface="Arial" panose="020B0604020202020204" pitchFamily="34" charset="0"/>
                        </a:rPr>
                        <a:t>8</a:t>
                      </a:r>
                    </a:p>
                  </a:txBody>
                  <a:tcPr/>
                </a:tc>
                <a:tc>
                  <a:txBody>
                    <a:bodyPr/>
                    <a:lstStyle/>
                    <a:p>
                      <a:r>
                        <a:rPr lang="en-US" sz="1600" dirty="0">
                          <a:latin typeface="Arial" panose="020B0604020202020204" pitchFamily="34" charset="0"/>
                          <a:cs typeface="Arial" panose="020B0604020202020204" pitchFamily="34" charset="0"/>
                        </a:rPr>
                        <a:t>PLRU</a:t>
                      </a:r>
                    </a:p>
                  </a:txBody>
                  <a:tcPr/>
                </a:tc>
                <a:tc>
                  <a:txBody>
                    <a:bodyPr/>
                    <a:lstStyle/>
                    <a:p>
                      <a:r>
                        <a:rPr lang="en-US" sz="1600" dirty="0">
                          <a:latin typeface="Arial" panose="020B0604020202020204" pitchFamily="34" charset="0"/>
                          <a:cs typeface="Arial" panose="020B0604020202020204" pitchFamily="34" charset="0"/>
                        </a:rPr>
                        <a:t>99.8%</a:t>
                      </a:r>
                    </a:p>
                  </a:txBody>
                  <a:tcPr/>
                </a:tc>
                <a:extLst>
                  <a:ext uri="{0D108BD9-81ED-4DB2-BD59-A6C34878D82A}">
                    <a16:rowId xmlns:a16="http://schemas.microsoft.com/office/drawing/2014/main" val="1055255679"/>
                  </a:ext>
                </a:extLst>
              </a:tr>
              <a:tr h="25463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Core i7-9700</a:t>
                      </a:r>
                    </a:p>
                  </a:txBody>
                  <a:tcPr/>
                </a:tc>
                <a:tc>
                  <a:txBody>
                    <a:bodyPr/>
                    <a:lstStyle/>
                    <a:p>
                      <a:r>
                        <a:rPr lang="en-US" sz="1600" dirty="0">
                          <a:latin typeface="Arial" panose="020B0604020202020204" pitchFamily="34" charset="0"/>
                          <a:cs typeface="Arial" panose="020B0604020202020204" pitchFamily="34" charset="0"/>
                        </a:rPr>
                        <a:t>L2</a:t>
                      </a:r>
                    </a:p>
                  </a:txBody>
                  <a:tcPr/>
                </a:tc>
                <a:tc>
                  <a:txBody>
                    <a:bodyPr/>
                    <a:lstStyle/>
                    <a:p>
                      <a:r>
                        <a:rPr lang="en-US" sz="1600" dirty="0">
                          <a:latin typeface="Arial" panose="020B0604020202020204" pitchFamily="34" charset="0"/>
                          <a:cs typeface="Arial" panose="020B0604020202020204" pitchFamily="34" charset="0"/>
                        </a:rPr>
                        <a:t>4</a:t>
                      </a:r>
                    </a:p>
                  </a:txBody>
                  <a:tcPr/>
                </a:tc>
                <a:tc>
                  <a:txBody>
                    <a:bodyPr/>
                    <a:lstStyle/>
                    <a:p>
                      <a:r>
                        <a:rPr lang="en-US" sz="1600" dirty="0">
                          <a:latin typeface="Arial" panose="020B0604020202020204" pitchFamily="34" charset="0"/>
                          <a:cs typeface="Arial" panose="020B0604020202020204" pitchFamily="34" charset="0"/>
                        </a:rPr>
                        <a:t>Undocumented</a:t>
                      </a:r>
                    </a:p>
                  </a:txBody>
                  <a:tcPr/>
                </a:tc>
                <a:tc>
                  <a:txBody>
                    <a:bodyPr/>
                    <a:lstStyle/>
                    <a:p>
                      <a:r>
                        <a:rPr lang="en-US" sz="1600" dirty="0">
                          <a:latin typeface="Arial" panose="020B0604020202020204" pitchFamily="34" charset="0"/>
                          <a:cs typeface="Arial" panose="020B0604020202020204" pitchFamily="34" charset="0"/>
                        </a:rPr>
                        <a:t>100%</a:t>
                      </a:r>
                    </a:p>
                  </a:txBody>
                  <a:tcPr/>
                </a:tc>
                <a:extLst>
                  <a:ext uri="{0D108BD9-81ED-4DB2-BD59-A6C34878D82A}">
                    <a16:rowId xmlns:a16="http://schemas.microsoft.com/office/drawing/2014/main" val="1920696179"/>
                  </a:ext>
                </a:extLst>
              </a:tr>
            </a:tbl>
          </a:graphicData>
        </a:graphic>
      </p:graphicFrame>
      <p:pic>
        <p:nvPicPr>
          <p:cNvPr id="10" name="Picture 9" descr="Table&#10;&#10;Description automatically generated">
            <a:extLst>
              <a:ext uri="{FF2B5EF4-FFF2-40B4-BE49-F238E27FC236}">
                <a16:creationId xmlns:a16="http://schemas.microsoft.com/office/drawing/2014/main" id="{CFC0A389-CC35-A057-815F-83BB049970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300" y="5590667"/>
            <a:ext cx="8522763" cy="1543158"/>
          </a:xfrm>
          <a:prstGeom prst="rect">
            <a:avLst/>
          </a:prstGeom>
        </p:spPr>
      </p:pic>
      <p:sp>
        <p:nvSpPr>
          <p:cNvPr id="2" name="Text Placeholder 1">
            <a:extLst>
              <a:ext uri="{FF2B5EF4-FFF2-40B4-BE49-F238E27FC236}">
                <a16:creationId xmlns:a16="http://schemas.microsoft.com/office/drawing/2014/main" id="{60F533EC-6E44-6094-F6B2-7A8520C1C657}"/>
              </a:ext>
            </a:extLst>
          </p:cNvPr>
          <p:cNvSpPr>
            <a:spLocks noGrp="1"/>
          </p:cNvSpPr>
          <p:nvPr>
            <p:ph type="body" sz="quarter" idx="13"/>
          </p:nvPr>
        </p:nvSpPr>
        <p:spPr>
          <a:xfrm>
            <a:off x="361680" y="795418"/>
            <a:ext cx="10516926" cy="5006605"/>
          </a:xfrm>
        </p:spPr>
        <p:txBody>
          <a:bodyPr/>
          <a:lstStyle/>
          <a:p>
            <a:endParaRPr lang="en-US" dirty="0"/>
          </a:p>
          <a:p>
            <a:r>
              <a:rPr lang="en-US" dirty="0" err="1"/>
              <a:t>AutoCAT</a:t>
            </a:r>
            <a:r>
              <a:rPr lang="en-US" dirty="0"/>
              <a:t> finds attacks without knowing the replacement policy</a:t>
            </a:r>
          </a:p>
        </p:txBody>
      </p:sp>
      <p:sp>
        <p:nvSpPr>
          <p:cNvPr id="3" name="Title 2">
            <a:extLst>
              <a:ext uri="{FF2B5EF4-FFF2-40B4-BE49-F238E27FC236}">
                <a16:creationId xmlns:a16="http://schemas.microsoft.com/office/drawing/2014/main" id="{867C4F37-85B0-BD12-7102-137C43E4637E}"/>
              </a:ext>
            </a:extLst>
          </p:cNvPr>
          <p:cNvSpPr>
            <a:spLocks noGrp="1"/>
          </p:cNvSpPr>
          <p:nvPr>
            <p:ph type="title"/>
          </p:nvPr>
        </p:nvSpPr>
        <p:spPr>
          <a:xfrm>
            <a:off x="287899" y="461818"/>
            <a:ext cx="7629185" cy="452582"/>
          </a:xfrm>
        </p:spPr>
        <p:txBody>
          <a:bodyPr>
            <a:normAutofit fontScale="90000"/>
          </a:bodyPr>
          <a:lstStyle/>
          <a:p>
            <a:r>
              <a:rPr lang="en-US" dirty="0" err="1"/>
              <a:t>AutoCAT</a:t>
            </a:r>
            <a:r>
              <a:rPr lang="en-US" dirty="0"/>
              <a:t>: Real Hardware</a:t>
            </a:r>
          </a:p>
        </p:txBody>
      </p:sp>
      <p:sp>
        <p:nvSpPr>
          <p:cNvPr id="6" name="Rectangle 5">
            <a:extLst>
              <a:ext uri="{FF2B5EF4-FFF2-40B4-BE49-F238E27FC236}">
                <a16:creationId xmlns:a16="http://schemas.microsoft.com/office/drawing/2014/main" id="{C826C77D-E493-B7EB-DBA5-B6F66E723943}"/>
              </a:ext>
            </a:extLst>
          </p:cNvPr>
          <p:cNvSpPr/>
          <p:nvPr/>
        </p:nvSpPr>
        <p:spPr>
          <a:xfrm>
            <a:off x="287899" y="2237433"/>
            <a:ext cx="1627541" cy="23876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915EE61-2A07-21A9-8065-06A038D31BFD}"/>
              </a:ext>
            </a:extLst>
          </p:cNvPr>
          <p:cNvSpPr/>
          <p:nvPr/>
        </p:nvSpPr>
        <p:spPr>
          <a:xfrm>
            <a:off x="6548489" y="5894356"/>
            <a:ext cx="4252895" cy="29043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5FCE0B8-2DDD-9331-0647-2CE24AB0A234}"/>
              </a:ext>
            </a:extLst>
          </p:cNvPr>
          <p:cNvSpPr/>
          <p:nvPr/>
        </p:nvSpPr>
        <p:spPr>
          <a:xfrm>
            <a:off x="2172846" y="2214550"/>
            <a:ext cx="1035575" cy="23876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AE00071-27E0-4C4B-5BA9-1D468777629A}"/>
              </a:ext>
            </a:extLst>
          </p:cNvPr>
          <p:cNvSpPr/>
          <p:nvPr/>
        </p:nvSpPr>
        <p:spPr>
          <a:xfrm>
            <a:off x="3232484" y="2214550"/>
            <a:ext cx="1035575" cy="23876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0897AE6-75C2-CB17-0004-328609975761}"/>
              </a:ext>
            </a:extLst>
          </p:cNvPr>
          <p:cNvSpPr/>
          <p:nvPr/>
        </p:nvSpPr>
        <p:spPr>
          <a:xfrm>
            <a:off x="4292122" y="2214550"/>
            <a:ext cx="2012425" cy="23876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711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1" nodeType="clickEffect">
                                  <p:stCondLst>
                                    <p:cond delay="0"/>
                                  </p:stCondLst>
                                  <p:childTnLst>
                                    <p:animEffect transition="out" filter="blinds(horizontal)">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grpId="1" nodeType="clickEffect">
                                  <p:stCondLst>
                                    <p:cond delay="0"/>
                                  </p:stCondLst>
                                  <p:childTnLst>
                                    <p:animEffect transition="out" filter="blinds(horizontal)">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1" grpId="0" animBg="1"/>
      <p:bldP spid="11" grpId="1" animBg="1"/>
      <p:bldP spid="12" grpId="0" animBg="1"/>
      <p:bldP spid="12" grpId="1" animBg="1"/>
      <p:bldP spid="13" grpId="0" animBg="1"/>
      <p:bldP spid="13" grpId="1" animBg="1"/>
    </p:bldLst>
  </p:timing>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1E2F95-2E51-C09C-9E3C-9016F78CBBA4}"/>
              </a:ext>
            </a:extLst>
          </p:cNvPr>
          <p:cNvSpPr>
            <a:spLocks noGrp="1"/>
          </p:cNvSpPr>
          <p:nvPr>
            <p:ph type="title"/>
          </p:nvPr>
        </p:nvSpPr>
        <p:spPr/>
        <p:txBody>
          <a:bodyPr>
            <a:normAutofit fontScale="90000"/>
          </a:bodyPr>
          <a:lstStyle/>
          <a:p>
            <a:r>
              <a:rPr lang="en-US" dirty="0"/>
              <a:t>Outline</a:t>
            </a:r>
          </a:p>
        </p:txBody>
      </p:sp>
      <p:sp>
        <p:nvSpPr>
          <p:cNvPr id="12" name="Text Placeholder 11">
            <a:extLst>
              <a:ext uri="{FF2B5EF4-FFF2-40B4-BE49-F238E27FC236}">
                <a16:creationId xmlns:a16="http://schemas.microsoft.com/office/drawing/2014/main" id="{E4B20526-0AD9-16C0-306F-8B91097B45A5}"/>
              </a:ext>
            </a:extLst>
          </p:cNvPr>
          <p:cNvSpPr>
            <a:spLocks noGrp="1"/>
          </p:cNvSpPr>
          <p:nvPr>
            <p:ph type="body" sz="quarter" idx="13"/>
          </p:nvPr>
        </p:nvSpPr>
        <p:spPr>
          <a:xfrm>
            <a:off x="285753" y="1085851"/>
            <a:ext cx="8678863" cy="4897854"/>
          </a:xfrm>
        </p:spPr>
        <p:txBody>
          <a:bodyPr/>
          <a:lstStyle/>
          <a:p>
            <a:r>
              <a:rPr lang="en-US" altLang="zh-CN" dirty="0">
                <a:solidFill>
                  <a:schemeClr val="bg1">
                    <a:lumMod val="65000"/>
                  </a:schemeClr>
                </a:solidFill>
              </a:rPr>
              <a:t>RL formulation of cache-timing attack exploration</a:t>
            </a:r>
          </a:p>
          <a:p>
            <a:pPr marL="0" indent="0">
              <a:buNone/>
            </a:pPr>
            <a:endParaRPr lang="en-US" altLang="zh-CN" dirty="0">
              <a:solidFill>
                <a:schemeClr val="bg1">
                  <a:lumMod val="65000"/>
                </a:schemeClr>
              </a:solidFill>
            </a:endParaRPr>
          </a:p>
          <a:p>
            <a:r>
              <a:rPr lang="en-US" altLang="zh-CN" dirty="0">
                <a:solidFill>
                  <a:schemeClr val="bg1">
                    <a:lumMod val="65000"/>
                  </a:schemeClr>
                </a:solidFill>
              </a:rPr>
              <a:t>RL finds attacks on diverse configurations of caches</a:t>
            </a:r>
          </a:p>
          <a:p>
            <a:endParaRPr lang="en-US" altLang="zh-CN" dirty="0">
              <a:solidFill>
                <a:schemeClr val="bg1">
                  <a:lumMod val="65000"/>
                </a:schemeClr>
              </a:solidFill>
            </a:endParaRPr>
          </a:p>
          <a:p>
            <a:r>
              <a:rPr lang="en-US" altLang="zh-CN" dirty="0">
                <a:solidFill>
                  <a:schemeClr val="bg1">
                    <a:lumMod val="65000"/>
                  </a:schemeClr>
                </a:solidFill>
              </a:rPr>
              <a:t>RL finds attacks on real-hardware</a:t>
            </a:r>
          </a:p>
          <a:p>
            <a:endParaRPr lang="en-US" altLang="zh-CN" dirty="0"/>
          </a:p>
          <a:p>
            <a:r>
              <a:rPr lang="en-US" altLang="zh-CN" dirty="0"/>
              <a:t>RL discovers</a:t>
            </a:r>
            <a:r>
              <a:rPr lang="zh-CN" altLang="en-US" dirty="0"/>
              <a:t> </a:t>
            </a:r>
            <a:r>
              <a:rPr lang="en-US" altLang="zh-CN" dirty="0"/>
              <a:t>new attack patterns</a:t>
            </a:r>
          </a:p>
          <a:p>
            <a:endParaRPr lang="en-US" dirty="0"/>
          </a:p>
        </p:txBody>
      </p:sp>
    </p:spTree>
    <p:custDataLst>
      <p:tags r:id="rId1"/>
    </p:custDataLst>
    <p:extLst>
      <p:ext uri="{BB962C8B-B14F-4D97-AF65-F5344CB8AC3E}">
        <p14:creationId xmlns:p14="http://schemas.microsoft.com/office/powerpoint/2010/main" val="210031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41B2D8-7F6B-FED4-08FB-651DFDC630BF}"/>
              </a:ext>
            </a:extLst>
          </p:cNvPr>
          <p:cNvSpPr>
            <a:spLocks noGrp="1"/>
          </p:cNvSpPr>
          <p:nvPr>
            <p:ph type="body" sz="quarter" idx="13"/>
          </p:nvPr>
        </p:nvSpPr>
        <p:spPr>
          <a:xfrm>
            <a:off x="287898" y="1102785"/>
            <a:ext cx="6299715" cy="5987826"/>
          </a:xfrm>
        </p:spPr>
        <p:txBody>
          <a:bodyPr vert="horz" lIns="91440" tIns="45720" rIns="91440" bIns="45720" rtlCol="0" anchor="t">
            <a:normAutofit/>
          </a:bodyPr>
          <a:lstStyle/>
          <a:p>
            <a:pPr marL="342265" indent="-342265"/>
            <a:r>
              <a:rPr lang="en-US" altLang="zh-CN" dirty="0">
                <a:latin typeface="Arial"/>
                <a:cs typeface="Arial"/>
              </a:rPr>
              <a:t>System</a:t>
            </a:r>
            <a:r>
              <a:rPr lang="zh-CN" altLang="en-US" dirty="0">
                <a:latin typeface="Arial"/>
                <a:cs typeface="Arial"/>
              </a:rPr>
              <a:t> </a:t>
            </a:r>
            <a:r>
              <a:rPr lang="en-US" altLang="zh-CN" dirty="0">
                <a:latin typeface="Arial"/>
                <a:cs typeface="Arial"/>
              </a:rPr>
              <a:t>is</a:t>
            </a:r>
            <a:r>
              <a:rPr lang="zh-CN" altLang="en-US" dirty="0">
                <a:latin typeface="Arial"/>
                <a:cs typeface="Arial"/>
              </a:rPr>
              <a:t> </a:t>
            </a:r>
            <a:r>
              <a:rPr lang="en-US" altLang="zh-CN" dirty="0">
                <a:latin typeface="Arial"/>
                <a:cs typeface="Arial"/>
              </a:rPr>
              <a:t>too</a:t>
            </a:r>
            <a:r>
              <a:rPr lang="zh-CN" altLang="en-US" dirty="0">
                <a:latin typeface="Arial"/>
                <a:cs typeface="Arial"/>
              </a:rPr>
              <a:t> </a:t>
            </a:r>
            <a:r>
              <a:rPr lang="en-US" altLang="zh-CN" dirty="0">
                <a:latin typeface="Arial"/>
                <a:cs typeface="Arial"/>
              </a:rPr>
              <a:t>complex</a:t>
            </a:r>
            <a:endParaRPr lang="en-US" dirty="0">
              <a:latin typeface="Arial"/>
              <a:cs typeface="Arial"/>
            </a:endParaRPr>
          </a:p>
          <a:p>
            <a:pPr marL="742315" lvl="1" indent="-285115"/>
            <a:r>
              <a:rPr lang="en-US" altLang="zh-CN" dirty="0">
                <a:latin typeface="Arial"/>
                <a:cs typeface="Arial"/>
              </a:rPr>
              <a:t>laptop processors have ~ 20,000,000,000 transistors</a:t>
            </a:r>
          </a:p>
          <a:p>
            <a:pPr marL="742315" lvl="1" indent="-285115"/>
            <a:endParaRPr lang="en-US" altLang="zh-CN" dirty="0"/>
          </a:p>
          <a:p>
            <a:pPr marL="342265" indent="-342265"/>
            <a:r>
              <a:rPr lang="en-US" altLang="zh-CN" dirty="0">
                <a:latin typeface="Arial"/>
                <a:cs typeface="Arial"/>
              </a:rPr>
              <a:t>Undefined</a:t>
            </a:r>
            <a:r>
              <a:rPr lang="zh-CN" altLang="en-US" dirty="0">
                <a:latin typeface="Arial"/>
                <a:cs typeface="Arial"/>
              </a:rPr>
              <a:t> </a:t>
            </a:r>
            <a:r>
              <a:rPr lang="en-US" altLang="zh-CN" dirty="0">
                <a:latin typeface="Arial"/>
                <a:cs typeface="Arial"/>
              </a:rPr>
              <a:t>system</a:t>
            </a:r>
            <a:r>
              <a:rPr lang="zh-CN" altLang="en-US" dirty="0">
                <a:latin typeface="Arial"/>
                <a:cs typeface="Arial"/>
              </a:rPr>
              <a:t> </a:t>
            </a:r>
            <a:r>
              <a:rPr lang="en-US" altLang="zh-CN" dirty="0">
                <a:latin typeface="Arial"/>
                <a:cs typeface="Arial"/>
              </a:rPr>
              <a:t>behavior</a:t>
            </a:r>
          </a:p>
          <a:p>
            <a:pPr marL="742315" lvl="1" indent="-285115"/>
            <a:r>
              <a:rPr lang="en-US" altLang="zh-CN" dirty="0">
                <a:latin typeface="Arial"/>
                <a:cs typeface="Arial"/>
              </a:rPr>
              <a:t>timing of a memory read is unspecified</a:t>
            </a:r>
          </a:p>
          <a:p>
            <a:pPr marL="742315" lvl="1" indent="-285115"/>
            <a:r>
              <a:rPr lang="en-US" altLang="zh-CN" dirty="0">
                <a:latin typeface="Arial"/>
                <a:cs typeface="Arial"/>
              </a:rPr>
              <a:t>speculative execution that are not committed</a:t>
            </a:r>
          </a:p>
          <a:p>
            <a:pPr marL="742315" lvl="1" indent="-285115"/>
            <a:endParaRPr lang="en-US" altLang="zh-CN" dirty="0"/>
          </a:p>
          <a:p>
            <a:pPr marL="342265" indent="-342265"/>
            <a:r>
              <a:rPr lang="en-US" altLang="zh-CN" dirty="0">
                <a:latin typeface="Arial"/>
                <a:cs typeface="Arial"/>
              </a:rPr>
              <a:t>Humans</a:t>
            </a:r>
            <a:r>
              <a:rPr lang="zh-CN" altLang="en-US" dirty="0">
                <a:latin typeface="Arial"/>
                <a:cs typeface="Arial"/>
              </a:rPr>
              <a:t> </a:t>
            </a:r>
            <a:r>
              <a:rPr lang="en-US" altLang="zh-CN" dirty="0">
                <a:latin typeface="Arial"/>
                <a:cs typeface="Arial"/>
              </a:rPr>
              <a:t>are</a:t>
            </a:r>
            <a:r>
              <a:rPr lang="zh-CN" altLang="en-US" dirty="0">
                <a:latin typeface="Arial"/>
                <a:cs typeface="Arial"/>
              </a:rPr>
              <a:t> </a:t>
            </a:r>
            <a:r>
              <a:rPr lang="en-US" altLang="zh-CN" dirty="0">
                <a:latin typeface="Arial"/>
                <a:cs typeface="Arial"/>
              </a:rPr>
              <a:t>slow</a:t>
            </a:r>
            <a:r>
              <a:rPr lang="zh-CN" altLang="en-US" dirty="0">
                <a:latin typeface="Arial"/>
                <a:cs typeface="Arial"/>
              </a:rPr>
              <a:t> </a:t>
            </a:r>
            <a:r>
              <a:rPr lang="en-US" altLang="zh-CN" dirty="0">
                <a:latin typeface="Arial"/>
                <a:cs typeface="Arial"/>
              </a:rPr>
              <a:t>and</a:t>
            </a:r>
            <a:r>
              <a:rPr lang="zh-CN" altLang="en-US" dirty="0">
                <a:latin typeface="Arial"/>
                <a:cs typeface="Arial"/>
              </a:rPr>
              <a:t> </a:t>
            </a:r>
            <a:r>
              <a:rPr lang="en-US" altLang="zh-CN" dirty="0">
                <a:latin typeface="Arial"/>
                <a:cs typeface="Arial"/>
              </a:rPr>
              <a:t>make</a:t>
            </a:r>
            <a:r>
              <a:rPr lang="zh-CN" altLang="en-US" dirty="0">
                <a:latin typeface="Arial"/>
                <a:cs typeface="Arial"/>
              </a:rPr>
              <a:t> </a:t>
            </a:r>
            <a:r>
              <a:rPr lang="en-US" altLang="zh-CN" dirty="0">
                <a:latin typeface="Arial"/>
                <a:cs typeface="Arial"/>
              </a:rPr>
              <a:t>mistakes</a:t>
            </a:r>
          </a:p>
          <a:p>
            <a:pPr marL="742315" lvl="1" indent="-285115"/>
            <a:r>
              <a:rPr lang="en-US" altLang="zh-CN" dirty="0">
                <a:latin typeface="Arial"/>
                <a:cs typeface="Arial"/>
              </a:rPr>
              <a:t>can we use </a:t>
            </a:r>
            <a:r>
              <a:rPr lang="en-US" altLang="zh-CN" b="1" dirty="0">
                <a:latin typeface="Arial"/>
                <a:cs typeface="Arial"/>
              </a:rPr>
              <a:t>machine intelligence </a:t>
            </a:r>
            <a:r>
              <a:rPr lang="en-US" altLang="zh-CN" dirty="0">
                <a:latin typeface="Arial"/>
                <a:cs typeface="Arial"/>
              </a:rPr>
              <a:t>to replace them?</a:t>
            </a:r>
          </a:p>
          <a:p>
            <a:pPr marL="742315" lvl="1" indent="-285115"/>
            <a:endParaRPr lang="en-US" altLang="zh-CN" dirty="0"/>
          </a:p>
          <a:p>
            <a:pPr marL="456565" lvl="1" indent="0">
              <a:buNone/>
            </a:pPr>
            <a:endParaRPr lang="en-US" altLang="zh-CN" dirty="0"/>
          </a:p>
          <a:p>
            <a:pPr marL="342265" indent="-342265"/>
            <a:endParaRPr lang="en-US" altLang="zh-CN" dirty="0"/>
          </a:p>
          <a:p>
            <a:pPr marL="742315" lvl="1" indent="-285115"/>
            <a:endParaRPr lang="en-US" altLang="zh-CN" dirty="0"/>
          </a:p>
          <a:p>
            <a:pPr marL="342265" indent="-342265"/>
            <a:endParaRPr lang="en-US" altLang="zh-CN" dirty="0"/>
          </a:p>
          <a:p>
            <a:pPr marL="342265" indent="-342265"/>
            <a:endParaRPr lang="en-US" altLang="zh-CN" dirty="0"/>
          </a:p>
          <a:p>
            <a:pPr marL="342265" indent="-342265"/>
            <a:endParaRPr lang="en-US" altLang="zh-CN" dirty="0"/>
          </a:p>
          <a:p>
            <a:pPr marL="342265" indent="-342265"/>
            <a:endParaRPr lang="en-US" altLang="zh-CN" dirty="0"/>
          </a:p>
          <a:p>
            <a:pPr marL="342265" indent="-342265"/>
            <a:endParaRPr lang="en-US" dirty="0"/>
          </a:p>
        </p:txBody>
      </p:sp>
      <p:sp>
        <p:nvSpPr>
          <p:cNvPr id="3" name="Title 2">
            <a:extLst>
              <a:ext uri="{FF2B5EF4-FFF2-40B4-BE49-F238E27FC236}">
                <a16:creationId xmlns:a16="http://schemas.microsoft.com/office/drawing/2014/main" id="{F4DA511A-D9A6-E9E9-3AB7-ADD83C59553C}"/>
              </a:ext>
            </a:extLst>
          </p:cNvPr>
          <p:cNvSpPr>
            <a:spLocks noGrp="1"/>
          </p:cNvSpPr>
          <p:nvPr>
            <p:ph type="title"/>
          </p:nvPr>
        </p:nvSpPr>
        <p:spPr>
          <a:xfrm>
            <a:off x="287899" y="461818"/>
            <a:ext cx="8263434" cy="452582"/>
          </a:xfrm>
        </p:spPr>
        <p:txBody>
          <a:bodyPr>
            <a:normAutofit fontScale="90000"/>
          </a:bodyPr>
          <a:lstStyle/>
          <a:p>
            <a:r>
              <a:rPr lang="en-US" dirty="0"/>
              <a:t>Finding HW Vulnerabilities is Hard</a:t>
            </a:r>
          </a:p>
        </p:txBody>
      </p:sp>
      <p:sp>
        <p:nvSpPr>
          <p:cNvPr id="16" name="TextBox 15">
            <a:extLst>
              <a:ext uri="{FF2B5EF4-FFF2-40B4-BE49-F238E27FC236}">
                <a16:creationId xmlns:a16="http://schemas.microsoft.com/office/drawing/2014/main" id="{B1A4AAD3-A8A3-4FB2-0C65-432C4F7595F4}"/>
              </a:ext>
            </a:extLst>
          </p:cNvPr>
          <p:cNvSpPr txBox="1"/>
          <p:nvPr/>
        </p:nvSpPr>
        <p:spPr>
          <a:xfrm>
            <a:off x="7109774" y="2570927"/>
            <a:ext cx="2675467"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A microprocessor</a:t>
            </a:r>
          </a:p>
        </p:txBody>
      </p:sp>
      <p:pic>
        <p:nvPicPr>
          <p:cNvPr id="4" name="Google Shape;298;p3" descr="Image result for meltdown spectre">
            <a:extLst>
              <a:ext uri="{FF2B5EF4-FFF2-40B4-BE49-F238E27FC236}">
                <a16:creationId xmlns:a16="http://schemas.microsoft.com/office/drawing/2014/main" id="{E8E8F760-3A10-6978-94FC-A3A09760E77F}"/>
              </a:ext>
            </a:extLst>
          </p:cNvPr>
          <p:cNvPicPr preferRelativeResize="0"/>
          <p:nvPr/>
        </p:nvPicPr>
        <p:blipFill rotWithShape="1">
          <a:blip r:embed="rId5">
            <a:alphaModFix/>
          </a:blip>
          <a:srcRect/>
          <a:stretch/>
        </p:blipFill>
        <p:spPr>
          <a:xfrm>
            <a:off x="7022807" y="3168214"/>
            <a:ext cx="1857458" cy="1181575"/>
          </a:xfrm>
          <a:prstGeom prst="rect">
            <a:avLst/>
          </a:prstGeom>
          <a:noFill/>
          <a:ln>
            <a:noFill/>
          </a:ln>
        </p:spPr>
      </p:pic>
      <p:sp>
        <p:nvSpPr>
          <p:cNvPr id="6" name="TextBox 5">
            <a:extLst>
              <a:ext uri="{FF2B5EF4-FFF2-40B4-BE49-F238E27FC236}">
                <a16:creationId xmlns:a16="http://schemas.microsoft.com/office/drawing/2014/main" id="{657D8077-F768-B83A-6F2E-364E54F1CE2A}"/>
              </a:ext>
            </a:extLst>
          </p:cNvPr>
          <p:cNvSpPr txBox="1"/>
          <p:nvPr/>
        </p:nvSpPr>
        <p:spPr>
          <a:xfrm>
            <a:off x="7109774" y="4331522"/>
            <a:ext cx="1857459"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Meltdown/</a:t>
            </a:r>
            <a:r>
              <a:rPr lang="en-US" sz="1400" dirty="0" err="1">
                <a:latin typeface="Arial" panose="020B0604020202020204" pitchFamily="34" charset="0"/>
                <a:cs typeface="Arial" panose="020B0604020202020204" pitchFamily="34" charset="0"/>
              </a:rPr>
              <a:t>Spectre</a:t>
            </a:r>
            <a:endParaRPr lang="en-US" sz="1400" dirty="0">
              <a:latin typeface="Arial" panose="020B0604020202020204" pitchFamily="34" charset="0"/>
              <a:cs typeface="Arial" panose="020B0604020202020204" pitchFamily="34" charset="0"/>
            </a:endParaRPr>
          </a:p>
        </p:txBody>
      </p:sp>
      <p:pic>
        <p:nvPicPr>
          <p:cNvPr id="17" name="Picture 16" descr="Diagram&#10;&#10;Description automatically generated">
            <a:extLst>
              <a:ext uri="{FF2B5EF4-FFF2-40B4-BE49-F238E27FC236}">
                <a16:creationId xmlns:a16="http://schemas.microsoft.com/office/drawing/2014/main" id="{E6E5BC78-AA0A-701F-72D1-837CD37753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8807" y="592345"/>
            <a:ext cx="1931458" cy="2053125"/>
          </a:xfrm>
          <a:prstGeom prst="rect">
            <a:avLst/>
          </a:prstGeom>
        </p:spPr>
      </p:pic>
    </p:spTree>
    <p:custDataLst>
      <p:tags r:id="rId1"/>
    </p:custDataLst>
    <p:extLst>
      <p:ext uri="{BB962C8B-B14F-4D97-AF65-F5344CB8AC3E}">
        <p14:creationId xmlns:p14="http://schemas.microsoft.com/office/powerpoint/2010/main" val="95220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3988E57-CDF5-B7EB-E604-46752A10F8DE}"/>
              </a:ext>
            </a:extLst>
          </p:cNvPr>
          <p:cNvSpPr>
            <a:spLocks noGrp="1"/>
          </p:cNvSpPr>
          <p:nvPr>
            <p:ph type="title"/>
          </p:nvPr>
        </p:nvSpPr>
        <p:spPr>
          <a:xfrm>
            <a:off x="199519" y="269688"/>
            <a:ext cx="8044369" cy="452582"/>
          </a:xfrm>
        </p:spPr>
        <p:txBody>
          <a:bodyPr>
            <a:normAutofit fontScale="90000"/>
          </a:bodyPr>
          <a:lstStyle/>
          <a:p>
            <a:r>
              <a:rPr lang="en-US" dirty="0" err="1"/>
              <a:t>AutoCAT</a:t>
            </a:r>
            <a:r>
              <a:rPr lang="en-US" dirty="0"/>
              <a:t>: A New Attack Pattern</a:t>
            </a:r>
          </a:p>
        </p:txBody>
      </p:sp>
      <p:graphicFrame>
        <p:nvGraphicFramePr>
          <p:cNvPr id="5" name="Table 4">
            <a:extLst>
              <a:ext uri="{FF2B5EF4-FFF2-40B4-BE49-F238E27FC236}">
                <a16:creationId xmlns:a16="http://schemas.microsoft.com/office/drawing/2014/main" id="{14D4918B-78D4-4AFA-210F-58D144F0AB54}"/>
              </a:ext>
            </a:extLst>
          </p:cNvPr>
          <p:cNvGraphicFramePr>
            <a:graphicFrameLocks noGrp="1"/>
          </p:cNvGraphicFramePr>
          <p:nvPr>
            <p:extLst>
              <p:ext uri="{D42A27DB-BD31-4B8C-83A1-F6EECF244321}">
                <p14:modId xmlns:p14="http://schemas.microsoft.com/office/powerpoint/2010/main" val="4249957694"/>
              </p:ext>
            </p:extLst>
          </p:nvPr>
        </p:nvGraphicFramePr>
        <p:xfrm>
          <a:off x="2497467" y="4406300"/>
          <a:ext cx="3038142" cy="304800"/>
        </p:xfrm>
        <a:graphic>
          <a:graphicData uri="http://schemas.openxmlformats.org/drawingml/2006/table">
            <a:tbl>
              <a:tblPr firstRow="1" bandRow="1">
                <a:tableStyleId>{5C22544A-7EE6-4342-B048-85BDC9FD1C3A}</a:tableStyleId>
              </a:tblPr>
              <a:tblGrid>
                <a:gridCol w="506357">
                  <a:extLst>
                    <a:ext uri="{9D8B030D-6E8A-4147-A177-3AD203B41FA5}">
                      <a16:colId xmlns:a16="http://schemas.microsoft.com/office/drawing/2014/main" val="1973477564"/>
                    </a:ext>
                  </a:extLst>
                </a:gridCol>
                <a:gridCol w="506357">
                  <a:extLst>
                    <a:ext uri="{9D8B030D-6E8A-4147-A177-3AD203B41FA5}">
                      <a16:colId xmlns:a16="http://schemas.microsoft.com/office/drawing/2014/main" val="2011050493"/>
                    </a:ext>
                  </a:extLst>
                </a:gridCol>
                <a:gridCol w="506357">
                  <a:extLst>
                    <a:ext uri="{9D8B030D-6E8A-4147-A177-3AD203B41FA5}">
                      <a16:colId xmlns:a16="http://schemas.microsoft.com/office/drawing/2014/main" val="57396450"/>
                    </a:ext>
                  </a:extLst>
                </a:gridCol>
                <a:gridCol w="506357">
                  <a:extLst>
                    <a:ext uri="{9D8B030D-6E8A-4147-A177-3AD203B41FA5}">
                      <a16:colId xmlns:a16="http://schemas.microsoft.com/office/drawing/2014/main" val="2547474806"/>
                    </a:ext>
                  </a:extLst>
                </a:gridCol>
                <a:gridCol w="506357">
                  <a:extLst>
                    <a:ext uri="{9D8B030D-6E8A-4147-A177-3AD203B41FA5}">
                      <a16:colId xmlns:a16="http://schemas.microsoft.com/office/drawing/2014/main" val="1337981563"/>
                    </a:ext>
                  </a:extLst>
                </a:gridCol>
                <a:gridCol w="506357">
                  <a:extLst>
                    <a:ext uri="{9D8B030D-6E8A-4147-A177-3AD203B41FA5}">
                      <a16:colId xmlns:a16="http://schemas.microsoft.com/office/drawing/2014/main" val="4262815730"/>
                    </a:ext>
                  </a:extLst>
                </a:gridCol>
              </a:tblGrid>
              <a:tr h="247612">
                <a:tc>
                  <a:txBody>
                    <a:bodyPr/>
                    <a:lstStyle/>
                    <a:p>
                      <a:pPr algn="ctr"/>
                      <a:r>
                        <a:rPr lang="en-US" sz="1400" u="sng" dirty="0">
                          <a:solidFill>
                            <a:schemeClr val="tx1"/>
                          </a:solidFill>
                          <a:latin typeface="Arial" panose="020B0604020202020204" pitchFamily="34" charset="0"/>
                          <a:cs typeface="Arial" panose="020B0604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u="sng" dirty="0">
                          <a:solidFill>
                            <a:schemeClr val="tx1"/>
                          </a:solidFill>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u="sng" dirty="0">
                          <a:solidFill>
                            <a:schemeClr val="tx1"/>
                          </a:solidFill>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u="none" dirty="0">
                          <a:solidFill>
                            <a:schemeClr val="tx1"/>
                          </a:solidFill>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u="none" dirty="0">
                          <a:solidFill>
                            <a:schemeClr val="tx1"/>
                          </a:solidFill>
                          <a:latin typeface="Arial" panose="020B0604020202020204" pitchFamily="34" charset="0"/>
                          <a:cs typeface="Arial" panose="020B0604020202020204" pitchFamily="34"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658582"/>
                  </a:ext>
                </a:extLst>
              </a:tr>
            </a:tbl>
          </a:graphicData>
        </a:graphic>
      </p:graphicFrame>
      <p:sp>
        <p:nvSpPr>
          <p:cNvPr id="6" name="TextBox 5">
            <a:extLst>
              <a:ext uri="{FF2B5EF4-FFF2-40B4-BE49-F238E27FC236}">
                <a16:creationId xmlns:a16="http://schemas.microsoft.com/office/drawing/2014/main" id="{63FEB7AD-23A2-7D15-2915-E33A72E3BA2F}"/>
              </a:ext>
            </a:extLst>
          </p:cNvPr>
          <p:cNvSpPr txBox="1"/>
          <p:nvPr/>
        </p:nvSpPr>
        <p:spPr>
          <a:xfrm>
            <a:off x="5631690" y="3985341"/>
            <a:ext cx="996214"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loop</a:t>
            </a:r>
          </a:p>
        </p:txBody>
      </p:sp>
      <p:graphicFrame>
        <p:nvGraphicFramePr>
          <p:cNvPr id="7" name="Table 4">
            <a:extLst>
              <a:ext uri="{FF2B5EF4-FFF2-40B4-BE49-F238E27FC236}">
                <a16:creationId xmlns:a16="http://schemas.microsoft.com/office/drawing/2014/main" id="{200F0DD0-DA68-3756-5BCB-74EEE093D33C}"/>
              </a:ext>
            </a:extLst>
          </p:cNvPr>
          <p:cNvGraphicFramePr>
            <a:graphicFrameLocks noGrp="1"/>
          </p:cNvGraphicFramePr>
          <p:nvPr>
            <p:extLst>
              <p:ext uri="{D42A27DB-BD31-4B8C-83A1-F6EECF244321}">
                <p14:modId xmlns:p14="http://schemas.microsoft.com/office/powerpoint/2010/main" val="3228791220"/>
              </p:ext>
            </p:extLst>
          </p:nvPr>
        </p:nvGraphicFramePr>
        <p:xfrm>
          <a:off x="5548303" y="4406734"/>
          <a:ext cx="1012714" cy="304800"/>
        </p:xfrm>
        <a:graphic>
          <a:graphicData uri="http://schemas.openxmlformats.org/drawingml/2006/table">
            <a:tbl>
              <a:tblPr firstRow="1" bandRow="1">
                <a:tableStyleId>{5C22544A-7EE6-4342-B048-85BDC9FD1C3A}</a:tableStyleId>
              </a:tblPr>
              <a:tblGrid>
                <a:gridCol w="506357">
                  <a:extLst>
                    <a:ext uri="{9D8B030D-6E8A-4147-A177-3AD203B41FA5}">
                      <a16:colId xmlns:a16="http://schemas.microsoft.com/office/drawing/2014/main" val="1973477564"/>
                    </a:ext>
                  </a:extLst>
                </a:gridCol>
                <a:gridCol w="506357">
                  <a:extLst>
                    <a:ext uri="{9D8B030D-6E8A-4147-A177-3AD203B41FA5}">
                      <a16:colId xmlns:a16="http://schemas.microsoft.com/office/drawing/2014/main" val="2011050493"/>
                    </a:ext>
                  </a:extLst>
                </a:gridCol>
              </a:tblGrid>
              <a:tr h="297492">
                <a:tc>
                  <a:txBody>
                    <a:bodyPr/>
                    <a:lstStyle/>
                    <a:p>
                      <a:pPr algn="ctr"/>
                      <a:r>
                        <a:rPr lang="en-US" sz="1400" u="sng" dirty="0">
                          <a:solidFill>
                            <a:schemeClr val="tx1"/>
                          </a:solidFill>
                          <a:latin typeface="Arial" panose="020B0604020202020204" pitchFamily="34" charset="0"/>
                          <a:cs typeface="Arial" panose="020B0604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u="sng" dirty="0">
                          <a:solidFill>
                            <a:schemeClr val="tx1"/>
                          </a:solidFill>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2658582"/>
                  </a:ext>
                </a:extLst>
              </a:tr>
            </a:tbl>
          </a:graphicData>
        </a:graphic>
      </p:graphicFrame>
      <p:graphicFrame>
        <p:nvGraphicFramePr>
          <p:cNvPr id="8" name="Table 4">
            <a:extLst>
              <a:ext uri="{FF2B5EF4-FFF2-40B4-BE49-F238E27FC236}">
                <a16:creationId xmlns:a16="http://schemas.microsoft.com/office/drawing/2014/main" id="{A6190AEA-C5D7-961A-8519-AE3D075E0AF6}"/>
              </a:ext>
            </a:extLst>
          </p:cNvPr>
          <p:cNvGraphicFramePr>
            <a:graphicFrameLocks noGrp="1"/>
          </p:cNvGraphicFramePr>
          <p:nvPr>
            <p:extLst>
              <p:ext uri="{D42A27DB-BD31-4B8C-83A1-F6EECF244321}">
                <p14:modId xmlns:p14="http://schemas.microsoft.com/office/powerpoint/2010/main" val="1897682533"/>
              </p:ext>
            </p:extLst>
          </p:nvPr>
        </p:nvGraphicFramePr>
        <p:xfrm>
          <a:off x="1970729" y="4412010"/>
          <a:ext cx="506357" cy="304800"/>
        </p:xfrm>
        <a:graphic>
          <a:graphicData uri="http://schemas.openxmlformats.org/drawingml/2006/table">
            <a:tbl>
              <a:tblPr firstRow="1" bandRow="1">
                <a:tableStyleId>{5C22544A-7EE6-4342-B048-85BDC9FD1C3A}</a:tableStyleId>
              </a:tblPr>
              <a:tblGrid>
                <a:gridCol w="506357">
                  <a:extLst>
                    <a:ext uri="{9D8B030D-6E8A-4147-A177-3AD203B41FA5}">
                      <a16:colId xmlns:a16="http://schemas.microsoft.com/office/drawing/2014/main" val="4262815730"/>
                    </a:ext>
                  </a:extLst>
                </a:gridCol>
              </a:tblGrid>
              <a:tr h="235451">
                <a:tc>
                  <a:txBody>
                    <a:bodyPr/>
                    <a:lstStyle/>
                    <a:p>
                      <a:pPr algn="ctr"/>
                      <a:r>
                        <a:rPr lang="en-US" sz="1400" dirty="0">
                          <a:solidFill>
                            <a:schemeClr val="tx1"/>
                          </a:solidFill>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2658582"/>
                  </a:ext>
                </a:extLst>
              </a:tr>
            </a:tbl>
          </a:graphicData>
        </a:graphic>
      </p:graphicFrame>
      <p:sp>
        <p:nvSpPr>
          <p:cNvPr id="9" name="TextBox 8">
            <a:extLst>
              <a:ext uri="{FF2B5EF4-FFF2-40B4-BE49-F238E27FC236}">
                <a16:creationId xmlns:a16="http://schemas.microsoft.com/office/drawing/2014/main" id="{07E2319A-24F0-0FFC-2418-33AE6C967DBC}"/>
              </a:ext>
            </a:extLst>
          </p:cNvPr>
          <p:cNvSpPr txBox="1"/>
          <p:nvPr/>
        </p:nvSpPr>
        <p:spPr>
          <a:xfrm>
            <a:off x="1528804" y="4067002"/>
            <a:ext cx="397866" cy="461665"/>
          </a:xfrm>
          <a:prstGeom prst="rect">
            <a:avLst/>
          </a:prstGeom>
          <a:noFill/>
        </p:spPr>
        <p:txBody>
          <a:bodyPr wrap="none" rtlCol="0">
            <a:spAutoFit/>
          </a:bodyPr>
          <a:lstStyle/>
          <a:p>
            <a:r>
              <a:rPr lang="en-US" sz="2400" dirty="0"/>
              <a:t>…</a:t>
            </a:r>
          </a:p>
        </p:txBody>
      </p:sp>
      <p:sp>
        <p:nvSpPr>
          <p:cNvPr id="10" name="TextBox 9">
            <a:extLst>
              <a:ext uri="{FF2B5EF4-FFF2-40B4-BE49-F238E27FC236}">
                <a16:creationId xmlns:a16="http://schemas.microsoft.com/office/drawing/2014/main" id="{01E97320-9B7F-7459-93BC-165F18942D6E}"/>
              </a:ext>
            </a:extLst>
          </p:cNvPr>
          <p:cNvSpPr txBox="1"/>
          <p:nvPr/>
        </p:nvSpPr>
        <p:spPr>
          <a:xfrm>
            <a:off x="6703830" y="4067002"/>
            <a:ext cx="397866" cy="461665"/>
          </a:xfrm>
          <a:prstGeom prst="rect">
            <a:avLst/>
          </a:prstGeom>
          <a:noFill/>
        </p:spPr>
        <p:txBody>
          <a:bodyPr wrap="none" rtlCol="0">
            <a:spAutoFit/>
          </a:bodyPr>
          <a:lstStyle/>
          <a:p>
            <a:r>
              <a:rPr lang="en-US" sz="2400" dirty="0"/>
              <a:t>…</a:t>
            </a:r>
          </a:p>
        </p:txBody>
      </p:sp>
      <p:sp>
        <p:nvSpPr>
          <p:cNvPr id="13" name="TextBox 12">
            <a:extLst>
              <a:ext uri="{FF2B5EF4-FFF2-40B4-BE49-F238E27FC236}">
                <a16:creationId xmlns:a16="http://schemas.microsoft.com/office/drawing/2014/main" id="{5DB942C8-EA42-B463-7234-E71ECCB79BEF}"/>
              </a:ext>
            </a:extLst>
          </p:cNvPr>
          <p:cNvSpPr txBox="1"/>
          <p:nvPr/>
        </p:nvSpPr>
        <p:spPr>
          <a:xfrm>
            <a:off x="-3342814" y="2767818"/>
            <a:ext cx="1547218" cy="582019"/>
          </a:xfrm>
          <a:prstGeom prst="rect">
            <a:avLst/>
          </a:prstGeom>
          <a:noFill/>
        </p:spPr>
        <p:txBody>
          <a:bodyPr wrap="none" rtlCol="0">
            <a:spAutoFit/>
          </a:bodyPr>
          <a:lstStyle/>
          <a:p>
            <a:pPr>
              <a:lnSpc>
                <a:spcPts val="2000"/>
              </a:lnSpc>
            </a:pPr>
            <a:r>
              <a:rPr lang="en-US" sz="1400" dirty="0">
                <a:latin typeface="Arial" panose="020B0604020202020204" pitchFamily="34" charset="0"/>
                <a:cs typeface="Arial" panose="020B0604020202020204" pitchFamily="34" charset="0"/>
              </a:rPr>
              <a:t>LRU </a:t>
            </a:r>
            <a:r>
              <a:rPr lang="en-US" sz="1400" dirty="0" err="1">
                <a:latin typeface="Arial" panose="020B0604020202020204" pitchFamily="34" charset="0"/>
                <a:cs typeface="Arial" panose="020B0604020202020204" pitchFamily="34" charset="0"/>
              </a:rPr>
              <a:t>addr</a:t>
            </a:r>
            <a:r>
              <a:rPr lang="en-US" sz="1400" dirty="0">
                <a:latin typeface="Arial" panose="020B0604020202020204" pitchFamily="34" charset="0"/>
                <a:cs typeface="Arial" panose="020B0604020202020204" pitchFamily="34" charset="0"/>
              </a:rPr>
              <a:t>-based </a:t>
            </a:r>
          </a:p>
          <a:p>
            <a:pPr algn="ctr">
              <a:lnSpc>
                <a:spcPts val="2000"/>
              </a:lnSpc>
            </a:pPr>
            <a:r>
              <a:rPr lang="en-US" sz="1400" dirty="0">
                <a:latin typeface="Arial" panose="020B0604020202020204" pitchFamily="34" charset="0"/>
                <a:cs typeface="Arial" panose="020B0604020202020204" pitchFamily="34" charset="0"/>
              </a:rPr>
              <a:t>(v==0?)</a:t>
            </a:r>
          </a:p>
        </p:txBody>
      </p:sp>
      <p:sp>
        <p:nvSpPr>
          <p:cNvPr id="18" name="Left Bracket 17">
            <a:extLst>
              <a:ext uri="{FF2B5EF4-FFF2-40B4-BE49-F238E27FC236}">
                <a16:creationId xmlns:a16="http://schemas.microsoft.com/office/drawing/2014/main" id="{35ED2838-0296-FE99-046A-E98174244F6D}"/>
              </a:ext>
            </a:extLst>
          </p:cNvPr>
          <p:cNvSpPr/>
          <p:nvPr/>
        </p:nvSpPr>
        <p:spPr>
          <a:xfrm>
            <a:off x="2477086" y="4177340"/>
            <a:ext cx="114433" cy="725481"/>
          </a:xfrm>
          <a:prstGeom prst="leftBracket">
            <a:avLst/>
          </a:prstGeom>
          <a:ln w="381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9" name="Left Bracket 18">
            <a:extLst>
              <a:ext uri="{FF2B5EF4-FFF2-40B4-BE49-F238E27FC236}">
                <a16:creationId xmlns:a16="http://schemas.microsoft.com/office/drawing/2014/main" id="{0F6C4E0A-1B8E-7C93-3799-E79881A25A90}"/>
              </a:ext>
            </a:extLst>
          </p:cNvPr>
          <p:cNvSpPr/>
          <p:nvPr/>
        </p:nvSpPr>
        <p:spPr>
          <a:xfrm rot="10800000">
            <a:off x="5433870" y="4197606"/>
            <a:ext cx="114433" cy="725481"/>
          </a:xfrm>
          <a:prstGeom prst="leftBracket">
            <a:avLst/>
          </a:prstGeom>
          <a:ln w="381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45E99738-A27F-DC14-BF77-380E91300E8E}"/>
              </a:ext>
            </a:extLst>
          </p:cNvPr>
          <p:cNvSpPr txBox="1"/>
          <p:nvPr/>
        </p:nvSpPr>
        <p:spPr>
          <a:xfrm>
            <a:off x="-2654186" y="3333393"/>
            <a:ext cx="1547218" cy="582019"/>
          </a:xfrm>
          <a:prstGeom prst="rect">
            <a:avLst/>
          </a:prstGeom>
          <a:noFill/>
        </p:spPr>
        <p:txBody>
          <a:bodyPr wrap="none" rtlCol="0">
            <a:spAutoFit/>
          </a:bodyPr>
          <a:lstStyle/>
          <a:p>
            <a:pPr>
              <a:lnSpc>
                <a:spcPts val="2000"/>
              </a:lnSpc>
            </a:pPr>
            <a:r>
              <a:rPr lang="en-US" sz="1400" dirty="0">
                <a:latin typeface="Arial" panose="020B0604020202020204" pitchFamily="34" charset="0"/>
                <a:cs typeface="Arial" panose="020B0604020202020204" pitchFamily="34" charset="0"/>
              </a:rPr>
              <a:t>LRU </a:t>
            </a:r>
            <a:r>
              <a:rPr lang="en-US" sz="1400" dirty="0" err="1">
                <a:latin typeface="Arial" panose="020B0604020202020204" pitchFamily="34" charset="0"/>
                <a:cs typeface="Arial" panose="020B0604020202020204" pitchFamily="34" charset="0"/>
              </a:rPr>
              <a:t>addr</a:t>
            </a:r>
            <a:r>
              <a:rPr lang="en-US" sz="1400" dirty="0">
                <a:latin typeface="Arial" panose="020B0604020202020204" pitchFamily="34" charset="0"/>
                <a:cs typeface="Arial" panose="020B0604020202020204" pitchFamily="34" charset="0"/>
              </a:rPr>
              <a:t>-based </a:t>
            </a:r>
          </a:p>
          <a:p>
            <a:pPr algn="ctr">
              <a:lnSpc>
                <a:spcPts val="2000"/>
              </a:lnSpc>
            </a:pPr>
            <a:r>
              <a:rPr lang="en-US" sz="1400" dirty="0">
                <a:latin typeface="Arial" panose="020B0604020202020204" pitchFamily="34" charset="0"/>
                <a:cs typeface="Arial" panose="020B0604020202020204" pitchFamily="34" charset="0"/>
              </a:rPr>
              <a:t>(v==1?)</a:t>
            </a:r>
          </a:p>
        </p:txBody>
      </p:sp>
      <p:sp>
        <p:nvSpPr>
          <p:cNvPr id="26" name="TextBox 25">
            <a:extLst>
              <a:ext uri="{FF2B5EF4-FFF2-40B4-BE49-F238E27FC236}">
                <a16:creationId xmlns:a16="http://schemas.microsoft.com/office/drawing/2014/main" id="{6457E322-53BD-358C-C9AE-569929653830}"/>
              </a:ext>
            </a:extLst>
          </p:cNvPr>
          <p:cNvSpPr txBox="1"/>
          <p:nvPr/>
        </p:nvSpPr>
        <p:spPr>
          <a:xfrm>
            <a:off x="-2119525" y="3871812"/>
            <a:ext cx="1547218" cy="582019"/>
          </a:xfrm>
          <a:prstGeom prst="rect">
            <a:avLst/>
          </a:prstGeom>
          <a:noFill/>
        </p:spPr>
        <p:txBody>
          <a:bodyPr wrap="none" rtlCol="0">
            <a:spAutoFit/>
          </a:bodyPr>
          <a:lstStyle/>
          <a:p>
            <a:pPr>
              <a:lnSpc>
                <a:spcPts val="2000"/>
              </a:lnSpc>
            </a:pPr>
            <a:r>
              <a:rPr lang="en-US" sz="1400" dirty="0">
                <a:latin typeface="Arial" panose="020B0604020202020204" pitchFamily="34" charset="0"/>
                <a:cs typeface="Arial" panose="020B0604020202020204" pitchFamily="34" charset="0"/>
              </a:rPr>
              <a:t>LRU </a:t>
            </a:r>
            <a:r>
              <a:rPr lang="en-US" sz="1400" dirty="0" err="1">
                <a:latin typeface="Arial" panose="020B0604020202020204" pitchFamily="34" charset="0"/>
                <a:cs typeface="Arial" panose="020B0604020202020204" pitchFamily="34" charset="0"/>
              </a:rPr>
              <a:t>addr</a:t>
            </a:r>
            <a:r>
              <a:rPr lang="en-US" sz="1400" dirty="0">
                <a:latin typeface="Arial" panose="020B0604020202020204" pitchFamily="34" charset="0"/>
                <a:cs typeface="Arial" panose="020B0604020202020204" pitchFamily="34" charset="0"/>
              </a:rPr>
              <a:t>-based </a:t>
            </a:r>
          </a:p>
          <a:p>
            <a:pPr algn="ctr">
              <a:lnSpc>
                <a:spcPts val="2000"/>
              </a:lnSpc>
            </a:pPr>
            <a:r>
              <a:rPr lang="en-US" sz="1400" dirty="0">
                <a:latin typeface="Arial" panose="020B0604020202020204" pitchFamily="34" charset="0"/>
                <a:cs typeface="Arial" panose="020B0604020202020204" pitchFamily="34" charset="0"/>
              </a:rPr>
              <a:t>(v==</a:t>
            </a:r>
            <a:r>
              <a:rPr lang="en-US" altLang="zh-CN" sz="14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a:t>
            </a:r>
          </a:p>
        </p:txBody>
      </p:sp>
      <p:sp>
        <p:nvSpPr>
          <p:cNvPr id="27" name="TextBox 26">
            <a:extLst>
              <a:ext uri="{FF2B5EF4-FFF2-40B4-BE49-F238E27FC236}">
                <a16:creationId xmlns:a16="http://schemas.microsoft.com/office/drawing/2014/main" id="{63DFFF94-FEAD-7B2C-8513-92D529F3FE45}"/>
              </a:ext>
            </a:extLst>
          </p:cNvPr>
          <p:cNvSpPr txBox="1"/>
          <p:nvPr/>
        </p:nvSpPr>
        <p:spPr>
          <a:xfrm>
            <a:off x="-1631831" y="4361987"/>
            <a:ext cx="1547218" cy="582019"/>
          </a:xfrm>
          <a:prstGeom prst="rect">
            <a:avLst/>
          </a:prstGeom>
          <a:noFill/>
        </p:spPr>
        <p:txBody>
          <a:bodyPr wrap="none" rtlCol="0">
            <a:spAutoFit/>
          </a:bodyPr>
          <a:lstStyle/>
          <a:p>
            <a:pPr>
              <a:lnSpc>
                <a:spcPts val="2000"/>
              </a:lnSpc>
            </a:pPr>
            <a:r>
              <a:rPr lang="en-US" sz="1400" dirty="0">
                <a:latin typeface="Arial" panose="020B0604020202020204" pitchFamily="34" charset="0"/>
                <a:cs typeface="Arial" panose="020B0604020202020204" pitchFamily="34" charset="0"/>
              </a:rPr>
              <a:t>LRU </a:t>
            </a:r>
            <a:r>
              <a:rPr lang="en-US" sz="1400" dirty="0" err="1">
                <a:latin typeface="Arial" panose="020B0604020202020204" pitchFamily="34" charset="0"/>
                <a:cs typeface="Arial" panose="020B0604020202020204" pitchFamily="34" charset="0"/>
              </a:rPr>
              <a:t>addr</a:t>
            </a:r>
            <a:r>
              <a:rPr lang="en-US" sz="1400" dirty="0">
                <a:latin typeface="Arial" panose="020B0604020202020204" pitchFamily="34" charset="0"/>
                <a:cs typeface="Arial" panose="020B0604020202020204" pitchFamily="34" charset="0"/>
              </a:rPr>
              <a:t>-based </a:t>
            </a:r>
          </a:p>
          <a:p>
            <a:pPr algn="ctr">
              <a:lnSpc>
                <a:spcPts val="2000"/>
              </a:lnSpc>
            </a:pPr>
            <a:r>
              <a:rPr lang="en-US" sz="1400" dirty="0">
                <a:latin typeface="Arial" panose="020B0604020202020204" pitchFamily="34" charset="0"/>
                <a:cs typeface="Arial" panose="020B0604020202020204" pitchFamily="34" charset="0"/>
              </a:rPr>
              <a:t>(v==</a:t>
            </a:r>
            <a:r>
              <a:rPr lang="en-US" altLang="zh-CN" sz="1400" dirty="0">
                <a:latin typeface="Arial" panose="020B0604020202020204" pitchFamily="34" charset="0"/>
                <a:cs typeface="Arial" panose="020B0604020202020204" pitchFamily="34" charset="0"/>
              </a:rPr>
              <a:t>3</a:t>
            </a:r>
            <a:r>
              <a:rPr lang="en-US" sz="1400" dirty="0">
                <a:latin typeface="Arial" panose="020B0604020202020204" pitchFamily="34" charset="0"/>
                <a:cs typeface="Arial" panose="020B0604020202020204" pitchFamily="34" charset="0"/>
              </a:rPr>
              <a:t>?)</a:t>
            </a:r>
          </a:p>
        </p:txBody>
      </p:sp>
      <p:sp>
        <p:nvSpPr>
          <p:cNvPr id="28" name="Text Placeholder 1">
            <a:extLst>
              <a:ext uri="{FF2B5EF4-FFF2-40B4-BE49-F238E27FC236}">
                <a16:creationId xmlns:a16="http://schemas.microsoft.com/office/drawing/2014/main" id="{51E5527C-7BA1-C100-B0E6-DC9664E926CB}"/>
              </a:ext>
            </a:extLst>
          </p:cNvPr>
          <p:cNvSpPr>
            <a:spLocks noGrp="1"/>
          </p:cNvSpPr>
          <p:nvPr>
            <p:ph type="body" sz="quarter" idx="13"/>
          </p:nvPr>
        </p:nvSpPr>
        <p:spPr>
          <a:xfrm>
            <a:off x="305515" y="969680"/>
            <a:ext cx="8433536" cy="5653189"/>
          </a:xfrm>
        </p:spPr>
        <p:txBody>
          <a:bodyPr>
            <a:normAutofit/>
          </a:bodyPr>
          <a:lstStyle/>
          <a:p>
            <a:r>
              <a:rPr lang="en-US" dirty="0">
                <a:latin typeface="Arial"/>
                <a:ea typeface="ＭＳ Ｐゴシック"/>
                <a:cs typeface="Arial"/>
              </a:rPr>
              <a:t>Setting:</a:t>
            </a:r>
          </a:p>
          <a:p>
            <a:pPr lvl="1"/>
            <a:r>
              <a:rPr lang="en-US" dirty="0">
                <a:latin typeface="Arial"/>
                <a:ea typeface="ＭＳ Ｐゴシック"/>
                <a:cs typeface="Arial"/>
              </a:rPr>
              <a:t>4-way cache</a:t>
            </a:r>
          </a:p>
          <a:p>
            <a:pPr lvl="1"/>
            <a:r>
              <a:rPr lang="en-US" dirty="0">
                <a:latin typeface="Arial"/>
                <a:ea typeface="ＭＳ Ｐゴシック"/>
                <a:cs typeface="Arial"/>
              </a:rPr>
              <a:t>victim secret address from 0, 1, 2, 3</a:t>
            </a:r>
          </a:p>
          <a:p>
            <a:r>
              <a:rPr lang="en-US" dirty="0">
                <a:latin typeface="Arial"/>
                <a:ea typeface="ＭＳ Ｐゴシック"/>
                <a:cs typeface="Arial"/>
              </a:rPr>
              <a:t>Attack pattern:</a:t>
            </a:r>
          </a:p>
          <a:p>
            <a:pPr lvl="1"/>
            <a:r>
              <a:rPr lang="en-US" dirty="0">
                <a:latin typeface="Arial"/>
                <a:ea typeface="ＭＳ Ｐゴシック"/>
                <a:cs typeface="Arial"/>
              </a:rPr>
              <a:t>attacker accesses 0, 1, 2, 3 first</a:t>
            </a:r>
          </a:p>
          <a:p>
            <a:pPr lvl="1"/>
            <a:r>
              <a:rPr lang="en-US" dirty="0">
                <a:latin typeface="Arial"/>
                <a:ea typeface="ＭＳ Ｐゴシック"/>
                <a:cs typeface="Arial"/>
              </a:rPr>
              <a:t>victim accesses the secret address (always a hit)</a:t>
            </a:r>
          </a:p>
          <a:p>
            <a:pPr lvl="1"/>
            <a:r>
              <a:rPr lang="en-US" dirty="0">
                <a:latin typeface="Arial"/>
                <a:ea typeface="ＭＳ Ｐゴシック"/>
                <a:cs typeface="Arial"/>
              </a:rPr>
              <a:t>attacker accesses 4, 0, 1, measure the timing of 0 and 1</a:t>
            </a:r>
          </a:p>
          <a:p>
            <a:pPr lvl="1"/>
            <a:r>
              <a:rPr lang="en-US" dirty="0">
                <a:latin typeface="Arial"/>
                <a:ea typeface="ＭＳ Ｐゴシック"/>
                <a:cs typeface="Arial"/>
              </a:rPr>
              <a:t>depending on 0,1 hit/miss can infer the victim secret address</a:t>
            </a:r>
          </a:p>
          <a:p>
            <a:pPr lvl="1"/>
            <a:endParaRPr lang="en-US" dirty="0">
              <a:latin typeface="Arial"/>
              <a:ea typeface="ＭＳ Ｐゴシック"/>
              <a:cs typeface="Arial"/>
            </a:endParaRPr>
          </a:p>
          <a:p>
            <a:endParaRPr lang="en-US" dirty="0">
              <a:latin typeface="Arial"/>
              <a:ea typeface="ＭＳ Ｐゴシック"/>
              <a:cs typeface="Arial"/>
            </a:endParaRPr>
          </a:p>
        </p:txBody>
      </p:sp>
    </p:spTree>
    <p:extLst>
      <p:ext uri="{BB962C8B-B14F-4D97-AF65-F5344CB8AC3E}">
        <p14:creationId xmlns:p14="http://schemas.microsoft.com/office/powerpoint/2010/main" val="23233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00E1A0-0142-A9D4-2919-DBA239A5E755}"/>
              </a:ext>
            </a:extLst>
          </p:cNvPr>
          <p:cNvSpPr>
            <a:spLocks noGrp="1"/>
          </p:cNvSpPr>
          <p:nvPr>
            <p:ph type="body" sz="quarter" idx="13"/>
          </p:nvPr>
        </p:nvSpPr>
        <p:spPr>
          <a:xfrm>
            <a:off x="287899" y="1448754"/>
            <a:ext cx="3923754" cy="3683317"/>
          </a:xfrm>
        </p:spPr>
        <p:txBody>
          <a:bodyPr>
            <a:normAutofit/>
          </a:bodyPr>
          <a:lstStyle/>
          <a:p>
            <a:r>
              <a:rPr lang="en-US" dirty="0">
                <a:latin typeface="Arial"/>
                <a:ea typeface="ＭＳ Ｐゴシック"/>
                <a:cs typeface="Arial"/>
              </a:rPr>
              <a:t>No victim cache misses</a:t>
            </a:r>
          </a:p>
          <a:p>
            <a:endParaRPr lang="en-US" dirty="0">
              <a:latin typeface="Arial"/>
              <a:ea typeface="ＭＳ Ｐゴシック"/>
              <a:cs typeface="Arial"/>
            </a:endParaRPr>
          </a:p>
          <a:p>
            <a:r>
              <a:rPr lang="en-US" dirty="0">
                <a:latin typeface="Arial"/>
                <a:ea typeface="ＭＳ Ｐゴシック"/>
                <a:cs typeface="Arial"/>
              </a:rPr>
              <a:t>Works across different processors</a:t>
            </a:r>
          </a:p>
          <a:p>
            <a:pPr lvl="1"/>
            <a:r>
              <a:rPr lang="en-US" dirty="0">
                <a:latin typeface="Arial"/>
                <a:ea typeface="ＭＳ Ｐゴシック"/>
                <a:cs typeface="Arial"/>
              </a:rPr>
              <a:t>4 different Xeon/Core processor tested</a:t>
            </a:r>
          </a:p>
          <a:p>
            <a:pPr lvl="1"/>
            <a:endParaRPr lang="en-US" dirty="0">
              <a:latin typeface="Arial"/>
              <a:ea typeface="ＭＳ Ｐゴシック"/>
              <a:cs typeface="Arial"/>
            </a:endParaRPr>
          </a:p>
          <a:p>
            <a:r>
              <a:rPr lang="en-US" altLang="ko-KR" dirty="0">
                <a:latin typeface="Arial"/>
                <a:ea typeface="ＭＳ Ｐゴシック"/>
                <a:cs typeface="Arial"/>
              </a:rPr>
              <a:t>Higher bandwidth than the LRU-based attack</a:t>
            </a:r>
            <a:endParaRPr lang="en-US" dirty="0"/>
          </a:p>
        </p:txBody>
      </p:sp>
      <p:sp>
        <p:nvSpPr>
          <p:cNvPr id="3" name="Title 2">
            <a:extLst>
              <a:ext uri="{FF2B5EF4-FFF2-40B4-BE49-F238E27FC236}">
                <a16:creationId xmlns:a16="http://schemas.microsoft.com/office/drawing/2014/main" id="{2B5CEA73-DFD4-F631-799B-97CCC274CCA9}"/>
              </a:ext>
            </a:extLst>
          </p:cNvPr>
          <p:cNvSpPr>
            <a:spLocks noGrp="1"/>
          </p:cNvSpPr>
          <p:nvPr>
            <p:ph type="title"/>
          </p:nvPr>
        </p:nvSpPr>
        <p:spPr>
          <a:xfrm>
            <a:off x="287899" y="461818"/>
            <a:ext cx="7629185" cy="452582"/>
          </a:xfrm>
        </p:spPr>
        <p:txBody>
          <a:bodyPr>
            <a:normAutofit fontScale="90000"/>
          </a:bodyPr>
          <a:lstStyle/>
          <a:p>
            <a:r>
              <a:rPr lang="en-US" dirty="0"/>
              <a:t>New Attack Pattern: </a:t>
            </a:r>
            <a:r>
              <a:rPr lang="en-US" dirty="0" err="1"/>
              <a:t>StealthyStreamline</a:t>
            </a:r>
            <a:endParaRPr lang="en-US" dirty="0"/>
          </a:p>
        </p:txBody>
      </p:sp>
      <p:pic>
        <p:nvPicPr>
          <p:cNvPr id="4" name="Picture 3">
            <a:extLst>
              <a:ext uri="{FF2B5EF4-FFF2-40B4-BE49-F238E27FC236}">
                <a16:creationId xmlns:a16="http://schemas.microsoft.com/office/drawing/2014/main" id="{D1BE9EAD-EBB9-957C-CC76-D41DB2F91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6111" y="-1329594"/>
            <a:ext cx="4392616" cy="1181812"/>
          </a:xfrm>
          <a:prstGeom prst="rect">
            <a:avLst/>
          </a:prstGeom>
        </p:spPr>
      </p:pic>
      <p:pic>
        <p:nvPicPr>
          <p:cNvPr id="5" name="Picture 4">
            <a:extLst>
              <a:ext uri="{FF2B5EF4-FFF2-40B4-BE49-F238E27FC236}">
                <a16:creationId xmlns:a16="http://schemas.microsoft.com/office/drawing/2014/main" id="{4B7D9B05-908D-7B14-ABBC-1C4FD34472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9507" y="1298581"/>
            <a:ext cx="4694902" cy="2816941"/>
          </a:xfrm>
          <a:prstGeom prst="rect">
            <a:avLst/>
          </a:prstGeom>
        </p:spPr>
      </p:pic>
      <p:sp>
        <p:nvSpPr>
          <p:cNvPr id="6" name="TextBox 5">
            <a:extLst>
              <a:ext uri="{FF2B5EF4-FFF2-40B4-BE49-F238E27FC236}">
                <a16:creationId xmlns:a16="http://schemas.microsoft.com/office/drawing/2014/main" id="{1DFACC19-1A71-2B03-3804-EF24FEF01EAE}"/>
              </a:ext>
            </a:extLst>
          </p:cNvPr>
          <p:cNvSpPr txBox="1"/>
          <p:nvPr/>
        </p:nvSpPr>
        <p:spPr>
          <a:xfrm>
            <a:off x="4294241" y="4212506"/>
            <a:ext cx="4694902" cy="646331"/>
          </a:xfrm>
          <a:prstGeom prst="rect">
            <a:avLst/>
          </a:prstGeom>
          <a:noFill/>
        </p:spPr>
        <p:txBody>
          <a:bodyPr wrap="square" rtlCol="0">
            <a:spAutoFit/>
          </a:bodyPr>
          <a:lstStyle/>
          <a:p>
            <a:pPr algn="ctr"/>
            <a:r>
              <a:rPr lang="en-US" dirty="0" err="1">
                <a:latin typeface="Arial" panose="020B0604020202020204" pitchFamily="34" charset="0"/>
                <a:cs typeface="Arial" panose="020B0604020202020204" pitchFamily="34" charset="0"/>
              </a:rPr>
              <a:t>StealthyStreamline</a:t>
            </a:r>
            <a:r>
              <a:rPr lang="en-US" dirty="0">
                <a:latin typeface="Arial" panose="020B0604020202020204" pitchFamily="34" charset="0"/>
                <a:cs typeface="Arial" panose="020B0604020202020204" pitchFamily="34" charset="0"/>
              </a:rPr>
              <a:t> bandwidth and error rate (top-left corner is better)</a:t>
            </a:r>
          </a:p>
        </p:txBody>
      </p:sp>
    </p:spTree>
    <p:extLst>
      <p:ext uri="{BB962C8B-B14F-4D97-AF65-F5344CB8AC3E}">
        <p14:creationId xmlns:p14="http://schemas.microsoft.com/office/powerpoint/2010/main" val="372839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3D7785-EC55-2FCC-81A1-8D1B6AC2BAB0}"/>
              </a:ext>
            </a:extLst>
          </p:cNvPr>
          <p:cNvSpPr>
            <a:spLocks noGrp="1"/>
          </p:cNvSpPr>
          <p:nvPr>
            <p:ph type="body" sz="quarter" idx="13"/>
          </p:nvPr>
        </p:nvSpPr>
        <p:spPr>
          <a:xfrm>
            <a:off x="285753" y="1085851"/>
            <a:ext cx="8518005" cy="6903117"/>
          </a:xfrm>
        </p:spPr>
        <p:txBody>
          <a:bodyPr>
            <a:normAutofit/>
          </a:bodyPr>
          <a:lstStyle/>
          <a:p>
            <a:r>
              <a:rPr lang="en-US" dirty="0"/>
              <a:t>Bypassing defense and detection techniques</a:t>
            </a:r>
          </a:p>
          <a:p>
            <a:pPr lvl="1"/>
            <a:r>
              <a:rPr lang="en-US" dirty="0"/>
              <a:t>partition-locked (PL) cache</a:t>
            </a:r>
          </a:p>
          <a:p>
            <a:pPr lvl="1"/>
            <a:r>
              <a:rPr lang="en-US" dirty="0"/>
              <a:t>autocorrelation-based detection similar to CC-Hunter [MICRO14]</a:t>
            </a:r>
          </a:p>
          <a:p>
            <a:pPr lvl="1"/>
            <a:r>
              <a:rPr lang="en-US" dirty="0"/>
              <a:t>ML-based detection similar to Cyclone [MICRO19]</a:t>
            </a:r>
          </a:p>
          <a:p>
            <a:pPr lvl="1"/>
            <a:endParaRPr lang="en-US" dirty="0"/>
          </a:p>
          <a:p>
            <a:r>
              <a:rPr lang="en-US" dirty="0"/>
              <a:t>Discussions</a:t>
            </a:r>
          </a:p>
          <a:p>
            <a:pPr lvl="1"/>
            <a:r>
              <a:rPr lang="en-US" dirty="0"/>
              <a:t>comparison with search algorithms</a:t>
            </a:r>
          </a:p>
          <a:p>
            <a:pPr lvl="2"/>
            <a:r>
              <a:rPr lang="en-US" dirty="0"/>
              <a:t>less number of steps compared with exhaustive search</a:t>
            </a:r>
          </a:p>
          <a:p>
            <a:pPr lvl="1"/>
            <a:r>
              <a:rPr lang="en-US" dirty="0"/>
              <a:t>future extensions</a:t>
            </a:r>
          </a:p>
          <a:p>
            <a:pPr lvl="2"/>
            <a:r>
              <a:rPr lang="en-US" dirty="0"/>
              <a:t>automated attack analysis</a:t>
            </a:r>
          </a:p>
          <a:p>
            <a:pPr lvl="2"/>
            <a:r>
              <a:rPr lang="en-US" dirty="0"/>
              <a:t>scalability of the RL model</a:t>
            </a:r>
          </a:p>
          <a:p>
            <a:pPr lvl="2"/>
            <a:endParaRPr lang="en-US" dirty="0"/>
          </a:p>
        </p:txBody>
      </p:sp>
      <p:sp>
        <p:nvSpPr>
          <p:cNvPr id="3" name="Title 2">
            <a:extLst>
              <a:ext uri="{FF2B5EF4-FFF2-40B4-BE49-F238E27FC236}">
                <a16:creationId xmlns:a16="http://schemas.microsoft.com/office/drawing/2014/main" id="{5637133B-81D6-C204-3833-47974A323D48}"/>
              </a:ext>
            </a:extLst>
          </p:cNvPr>
          <p:cNvSpPr>
            <a:spLocks noGrp="1"/>
          </p:cNvSpPr>
          <p:nvPr>
            <p:ph type="title"/>
          </p:nvPr>
        </p:nvSpPr>
        <p:spPr/>
        <p:txBody>
          <a:bodyPr>
            <a:normAutofit fontScale="90000"/>
          </a:bodyPr>
          <a:lstStyle/>
          <a:p>
            <a:r>
              <a:rPr lang="en-US" dirty="0"/>
              <a:t>More in the Paper</a:t>
            </a:r>
          </a:p>
        </p:txBody>
      </p:sp>
    </p:spTree>
    <p:extLst>
      <p:ext uri="{BB962C8B-B14F-4D97-AF65-F5344CB8AC3E}">
        <p14:creationId xmlns:p14="http://schemas.microsoft.com/office/powerpoint/2010/main" val="187695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BF057F-4028-F4FE-CBF2-839A1A8CD6C3}"/>
              </a:ext>
            </a:extLst>
          </p:cNvPr>
          <p:cNvSpPr>
            <a:spLocks noGrp="1"/>
          </p:cNvSpPr>
          <p:nvPr>
            <p:ph type="body" sz="quarter" idx="13"/>
          </p:nvPr>
        </p:nvSpPr>
        <p:spPr/>
        <p:txBody>
          <a:bodyPr>
            <a:normAutofit/>
          </a:bodyPr>
          <a:lstStyle/>
          <a:p>
            <a:r>
              <a:rPr lang="en-US" altLang="zh-CN" dirty="0" err="1"/>
              <a:t>AutoCAT</a:t>
            </a:r>
            <a:r>
              <a:rPr lang="zh-CN" altLang="en-US" dirty="0"/>
              <a:t> </a:t>
            </a:r>
            <a:r>
              <a:rPr lang="en-US" altLang="zh-CN" dirty="0"/>
              <a:t>uses</a:t>
            </a:r>
            <a:r>
              <a:rPr lang="zh-CN" altLang="en-US" dirty="0"/>
              <a:t> </a:t>
            </a:r>
            <a:r>
              <a:rPr lang="en-US" altLang="zh-CN" dirty="0"/>
              <a:t>RL</a:t>
            </a:r>
            <a:r>
              <a:rPr lang="zh-CN" altLang="en-US" dirty="0"/>
              <a:t> </a:t>
            </a:r>
            <a:r>
              <a:rPr lang="en-US" altLang="zh-CN" dirty="0"/>
              <a:t>to</a:t>
            </a:r>
            <a:r>
              <a:rPr lang="zh-CN" altLang="en-US" dirty="0"/>
              <a:t> </a:t>
            </a:r>
            <a:r>
              <a:rPr lang="en-US" altLang="zh-CN" dirty="0"/>
              <a:t>explore</a:t>
            </a:r>
            <a:r>
              <a:rPr lang="zh-CN" altLang="en-US" dirty="0"/>
              <a:t> </a:t>
            </a:r>
            <a:r>
              <a:rPr lang="en-US" altLang="zh-CN" dirty="0"/>
              <a:t>cache-timing</a:t>
            </a:r>
            <a:r>
              <a:rPr lang="zh-CN" altLang="en-US" dirty="0"/>
              <a:t> </a:t>
            </a:r>
            <a:r>
              <a:rPr lang="en-US" altLang="zh-CN" dirty="0"/>
              <a:t>attacks</a:t>
            </a:r>
            <a:r>
              <a:rPr lang="zh-CN" altLang="en-US" dirty="0"/>
              <a:t> </a:t>
            </a:r>
            <a:r>
              <a:rPr lang="en-US" altLang="zh-CN" dirty="0"/>
              <a:t>in</a:t>
            </a:r>
            <a:r>
              <a:rPr lang="zh-CN" altLang="en-US" dirty="0"/>
              <a:t> </a:t>
            </a:r>
            <a:r>
              <a:rPr lang="en-US" altLang="zh-CN" dirty="0"/>
              <a:t>processors</a:t>
            </a:r>
          </a:p>
          <a:p>
            <a:pPr marL="742306" lvl="1" indent="-342265"/>
            <a:r>
              <a:rPr lang="en-US" altLang="zh-CN" dirty="0">
                <a:latin typeface="Arial"/>
                <a:cs typeface="Arial"/>
              </a:rPr>
              <a:t>without explicit specification of processor design</a:t>
            </a:r>
            <a:endParaRPr lang="en-US" altLang="zh-CN" dirty="0"/>
          </a:p>
          <a:p>
            <a:pPr marL="742306" lvl="1" indent="-342265"/>
            <a:r>
              <a:rPr lang="en-US" altLang="zh-CN" dirty="0">
                <a:latin typeface="Arial"/>
                <a:cs typeface="Arial"/>
              </a:rPr>
              <a:t>without knowing existing attack patterns</a:t>
            </a:r>
          </a:p>
          <a:p>
            <a:pPr marL="342265" indent="-342265"/>
            <a:r>
              <a:rPr lang="en-US" altLang="zh-CN" dirty="0" err="1"/>
              <a:t>AutoCAT</a:t>
            </a:r>
            <a:r>
              <a:rPr lang="en-US" altLang="zh-CN" dirty="0"/>
              <a:t> found attack patterns</a:t>
            </a:r>
          </a:p>
          <a:p>
            <a:pPr lvl="1"/>
            <a:r>
              <a:rPr lang="en-US" altLang="zh-CN" dirty="0"/>
              <a:t>on many configurations in the cache simulator/real hardware</a:t>
            </a:r>
          </a:p>
          <a:p>
            <a:pPr lvl="1"/>
            <a:r>
              <a:rPr lang="en-US" altLang="zh-CN" dirty="0"/>
              <a:t>a new attack pattern:</a:t>
            </a:r>
            <a:r>
              <a:rPr lang="zh-CN" altLang="en-US" dirty="0"/>
              <a:t> </a:t>
            </a:r>
            <a:r>
              <a:rPr lang="en-US" altLang="zh-CN" dirty="0" err="1"/>
              <a:t>StealthyStreamline</a:t>
            </a:r>
            <a:endParaRPr lang="en-US" altLang="zh-CN" dirty="0"/>
          </a:p>
          <a:p>
            <a:endParaRPr lang="en-US" altLang="zh-CN" dirty="0"/>
          </a:p>
          <a:p>
            <a:pPr marL="0" indent="0">
              <a:buNone/>
            </a:pPr>
            <a:endParaRPr lang="en-US" dirty="0"/>
          </a:p>
        </p:txBody>
      </p:sp>
      <p:sp>
        <p:nvSpPr>
          <p:cNvPr id="3" name="Title 2">
            <a:extLst>
              <a:ext uri="{FF2B5EF4-FFF2-40B4-BE49-F238E27FC236}">
                <a16:creationId xmlns:a16="http://schemas.microsoft.com/office/drawing/2014/main" id="{4483E651-2206-EB64-EE8E-4EBF6ACBD906}"/>
              </a:ext>
            </a:extLst>
          </p:cNvPr>
          <p:cNvSpPr>
            <a:spLocks noGrp="1"/>
          </p:cNvSpPr>
          <p:nvPr>
            <p:ph type="title"/>
          </p:nvPr>
        </p:nvSpPr>
        <p:spPr/>
        <p:txBody>
          <a:bodyPr>
            <a:normAutofit fontScale="90000"/>
          </a:bodyPr>
          <a:lstStyle/>
          <a:p>
            <a:r>
              <a:rPr lang="en-US"/>
              <a:t>Conclusion</a:t>
            </a:r>
            <a:endParaRPr lang="en-US" dirty="0"/>
          </a:p>
        </p:txBody>
      </p:sp>
      <p:pic>
        <p:nvPicPr>
          <p:cNvPr id="7" name="Picture 6" descr="Qr code&#10;&#10;Description automatically generated">
            <a:extLst>
              <a:ext uri="{FF2B5EF4-FFF2-40B4-BE49-F238E27FC236}">
                <a16:creationId xmlns:a16="http://schemas.microsoft.com/office/drawing/2014/main" id="{C071D5ED-A285-5489-A0C7-0A5F91C8D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6888" y="3882110"/>
            <a:ext cx="1000125" cy="1000125"/>
          </a:xfrm>
          <a:prstGeom prst="rect">
            <a:avLst/>
          </a:prstGeom>
        </p:spPr>
      </p:pic>
      <p:pic>
        <p:nvPicPr>
          <p:cNvPr id="9" name="Picture 8" descr="A picture containing text, gear, metalware, wheel&#10;&#10;Description automatically generated">
            <a:extLst>
              <a:ext uri="{FF2B5EF4-FFF2-40B4-BE49-F238E27FC236}">
                <a16:creationId xmlns:a16="http://schemas.microsoft.com/office/drawing/2014/main" id="{485103C4-5199-8791-75D4-6CBA1EA38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3975" y="3768645"/>
            <a:ext cx="3288631" cy="1227053"/>
          </a:xfrm>
          <a:prstGeom prst="rect">
            <a:avLst/>
          </a:prstGeom>
        </p:spPr>
      </p:pic>
      <p:sp>
        <p:nvSpPr>
          <p:cNvPr id="11" name="TextBox 10">
            <a:extLst>
              <a:ext uri="{FF2B5EF4-FFF2-40B4-BE49-F238E27FC236}">
                <a16:creationId xmlns:a16="http://schemas.microsoft.com/office/drawing/2014/main" id="{E09F4626-85ED-7D26-BC45-024D7453D249}"/>
              </a:ext>
            </a:extLst>
          </p:cNvPr>
          <p:cNvSpPr txBox="1"/>
          <p:nvPr/>
        </p:nvSpPr>
        <p:spPr>
          <a:xfrm>
            <a:off x="997002" y="3427053"/>
            <a:ext cx="7149996" cy="369332"/>
          </a:xfrm>
          <a:prstGeom prst="rect">
            <a:avLst/>
          </a:prstGeom>
          <a:noFill/>
        </p:spPr>
        <p:txBody>
          <a:bodyPr wrap="square">
            <a:spAutoFit/>
          </a:bodyPr>
          <a:lstStyle/>
          <a:p>
            <a:r>
              <a:rPr lang="en-US" dirty="0">
                <a:solidFill>
                  <a:srgbClr val="0070C0"/>
                </a:solidFill>
                <a:latin typeface="Arial" panose="020B0604020202020204" pitchFamily="34" charset="0"/>
                <a:cs typeface="Arial" panose="020B0604020202020204" pitchFamily="34" charset="0"/>
              </a:rPr>
              <a:t>Artifact available at: https://</a:t>
            </a:r>
            <a:r>
              <a:rPr lang="en-US" dirty="0" err="1">
                <a:solidFill>
                  <a:srgbClr val="0070C0"/>
                </a:solidFill>
                <a:latin typeface="Arial" panose="020B0604020202020204" pitchFamily="34" charset="0"/>
                <a:cs typeface="Arial" panose="020B0604020202020204" pitchFamily="34" charset="0"/>
              </a:rPr>
              <a:t>github.com</a:t>
            </a:r>
            <a:r>
              <a:rPr lang="en-US" dirty="0">
                <a:solidFill>
                  <a:srgbClr val="0070C0"/>
                </a:solidFill>
                <a:latin typeface="Arial" panose="020B0604020202020204" pitchFamily="34" charset="0"/>
                <a:cs typeface="Arial" panose="020B0604020202020204" pitchFamily="34" charset="0"/>
              </a:rPr>
              <a:t>/</a:t>
            </a:r>
            <a:r>
              <a:rPr lang="en-US" dirty="0" err="1">
                <a:solidFill>
                  <a:srgbClr val="0070C0"/>
                </a:solidFill>
                <a:latin typeface="Arial" panose="020B0604020202020204" pitchFamily="34" charset="0"/>
                <a:cs typeface="Arial" panose="020B0604020202020204" pitchFamily="34" charset="0"/>
              </a:rPr>
              <a:t>facebookresearch</a:t>
            </a:r>
            <a:r>
              <a:rPr lang="en-US" dirty="0">
                <a:solidFill>
                  <a:srgbClr val="0070C0"/>
                </a:solidFill>
                <a:latin typeface="Arial" panose="020B0604020202020204" pitchFamily="34" charset="0"/>
                <a:cs typeface="Arial" panose="020B0604020202020204" pitchFamily="34" charset="0"/>
              </a:rPr>
              <a:t>/</a:t>
            </a:r>
            <a:r>
              <a:rPr lang="en-US" dirty="0" err="1">
                <a:solidFill>
                  <a:srgbClr val="0070C0"/>
                </a:solidFill>
                <a:latin typeface="Arial" panose="020B0604020202020204" pitchFamily="34" charset="0"/>
                <a:cs typeface="Arial" panose="020B0604020202020204" pitchFamily="34" charset="0"/>
              </a:rPr>
              <a:t>AutoCAT</a:t>
            </a:r>
            <a:endParaRPr lang="en-US" dirty="0">
              <a:solidFill>
                <a:srgbClr val="0070C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07BFF0D-1F30-E1AE-684B-8FF346FAF3DF}"/>
              </a:ext>
            </a:extLst>
          </p:cNvPr>
          <p:cNvSpPr txBox="1"/>
          <p:nvPr/>
        </p:nvSpPr>
        <p:spPr>
          <a:xfrm>
            <a:off x="5877744" y="5382264"/>
            <a:ext cx="4150733" cy="1200329"/>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A tutorial session (RL4CAS) including </a:t>
            </a:r>
            <a:r>
              <a:rPr lang="en-US" dirty="0" err="1">
                <a:latin typeface="Arial" panose="020B0604020202020204" pitchFamily="34" charset="0"/>
                <a:cs typeface="Arial" panose="020B0604020202020204" pitchFamily="34" charset="0"/>
              </a:rPr>
              <a:t>AutoCAT</a:t>
            </a:r>
            <a:r>
              <a:rPr lang="en-US" dirty="0">
                <a:latin typeface="Arial" panose="020B0604020202020204" pitchFamily="34" charset="0"/>
                <a:cs typeface="Arial" panose="020B0604020202020204" pitchFamily="34" charset="0"/>
              </a:rPr>
              <a:t> usage will be held at ISCA2023</a:t>
            </a:r>
          </a:p>
          <a:p>
            <a:r>
              <a:rPr lang="en-US" dirty="0">
                <a:latin typeface="Arial" panose="020B0604020202020204" pitchFamily="34" charset="0"/>
                <a:cs typeface="Arial" panose="020B0604020202020204" pitchFamily="34" charset="0"/>
                <a:hlinkClick r:id="rId5"/>
              </a:rPr>
              <a:t>https://rl4cas.github.io</a:t>
            </a:r>
            <a:endParaRPr lang="en-US" dirty="0">
              <a:latin typeface="Arial" panose="020B0604020202020204" pitchFamily="34" charset="0"/>
              <a:cs typeface="Arial" panose="020B0604020202020204" pitchFamily="34" charset="0"/>
            </a:endParaRPr>
          </a:p>
        </p:txBody>
      </p:sp>
      <p:pic>
        <p:nvPicPr>
          <p:cNvPr id="14" name="Picture 13" descr="Qr code&#10;&#10;Description automatically generated">
            <a:extLst>
              <a:ext uri="{FF2B5EF4-FFF2-40B4-BE49-F238E27FC236}">
                <a16:creationId xmlns:a16="http://schemas.microsoft.com/office/drawing/2014/main" id="{0968104D-7743-A28C-487F-BA75AE9FDF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2488" y="5679305"/>
            <a:ext cx="1183479" cy="1183479"/>
          </a:xfrm>
          <a:prstGeom prst="rect">
            <a:avLst/>
          </a:prstGeom>
        </p:spPr>
      </p:pic>
    </p:spTree>
    <p:extLst>
      <p:ext uri="{BB962C8B-B14F-4D97-AF65-F5344CB8AC3E}">
        <p14:creationId xmlns:p14="http://schemas.microsoft.com/office/powerpoint/2010/main" val="345699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74DD4D-CDFE-6466-8857-E8D5141F1B77}"/>
              </a:ext>
            </a:extLst>
          </p:cNvPr>
          <p:cNvSpPr>
            <a:spLocks noGrp="1"/>
          </p:cNvSpPr>
          <p:nvPr>
            <p:ph type="body" sz="quarter" idx="13"/>
          </p:nvPr>
        </p:nvSpPr>
        <p:spPr>
          <a:xfrm>
            <a:off x="229062" y="1027644"/>
            <a:ext cx="4967531" cy="3595831"/>
          </a:xfrm>
        </p:spPr>
        <p:txBody>
          <a:bodyPr>
            <a:normAutofit/>
          </a:bodyPr>
          <a:lstStyle/>
          <a:p>
            <a:r>
              <a:rPr lang="en-US" altLang="zh-CN" dirty="0"/>
              <a:t>Vulnerability is everywhere</a:t>
            </a:r>
          </a:p>
          <a:p>
            <a:pPr lvl="1"/>
            <a:r>
              <a:rPr lang="en-US" altLang="zh-CN" dirty="0"/>
              <a:t>Stuxnet: nuclear power plant</a:t>
            </a:r>
          </a:p>
          <a:p>
            <a:pPr lvl="1"/>
            <a:r>
              <a:rPr lang="en-US" altLang="zh-CN" dirty="0"/>
              <a:t>Cambridge Analytica: social networks</a:t>
            </a:r>
          </a:p>
          <a:p>
            <a:pPr lvl="1"/>
            <a:r>
              <a:rPr lang="en-US" altLang="zh-CN" dirty="0"/>
              <a:t>Log4j: web infrastructure</a:t>
            </a:r>
          </a:p>
          <a:p>
            <a:pPr lvl="1"/>
            <a:r>
              <a:rPr lang="en-US" altLang="zh-CN" dirty="0" err="1"/>
              <a:t>Spectre</a:t>
            </a:r>
            <a:r>
              <a:rPr lang="en-US" altLang="zh-CN" dirty="0"/>
              <a:t>/Meltdown: computer hardware</a:t>
            </a:r>
          </a:p>
          <a:p>
            <a:pPr lvl="1"/>
            <a:endParaRPr lang="en-US" altLang="zh-CN" dirty="0"/>
          </a:p>
          <a:p>
            <a:r>
              <a:rPr lang="en-US" dirty="0"/>
              <a:t>Huge dollars spent </a:t>
            </a:r>
          </a:p>
          <a:p>
            <a:pPr lvl="1"/>
            <a:r>
              <a:rPr lang="en-US" dirty="0"/>
              <a:t>2.5 trillion USD = GDP of UK (5</a:t>
            </a:r>
            <a:r>
              <a:rPr lang="en-US" baseline="30000" dirty="0"/>
              <a:t>th</a:t>
            </a:r>
            <a:r>
              <a:rPr lang="en-US" dirty="0"/>
              <a:t> largest country)</a:t>
            </a:r>
          </a:p>
          <a:p>
            <a:pPr lvl="1"/>
            <a:r>
              <a:rPr lang="en-US" dirty="0"/>
              <a:t>finding and resolving vulnerabilities</a:t>
            </a:r>
          </a:p>
          <a:p>
            <a:pPr lvl="1"/>
            <a:endParaRPr lang="en-US" dirty="0"/>
          </a:p>
        </p:txBody>
      </p:sp>
      <p:sp>
        <p:nvSpPr>
          <p:cNvPr id="3" name="Title 2">
            <a:extLst>
              <a:ext uri="{FF2B5EF4-FFF2-40B4-BE49-F238E27FC236}">
                <a16:creationId xmlns:a16="http://schemas.microsoft.com/office/drawing/2014/main" id="{2F4E01F3-384F-96B0-D83D-ED3C4095191E}"/>
              </a:ext>
            </a:extLst>
          </p:cNvPr>
          <p:cNvSpPr>
            <a:spLocks noGrp="1"/>
          </p:cNvSpPr>
          <p:nvPr>
            <p:ph type="title"/>
          </p:nvPr>
        </p:nvSpPr>
        <p:spPr/>
        <p:txBody>
          <a:bodyPr>
            <a:normAutofit fontScale="90000"/>
          </a:bodyPr>
          <a:lstStyle/>
          <a:p>
            <a:r>
              <a:rPr lang="en-US" dirty="0"/>
              <a:t>Introduction: Cybersecurity</a:t>
            </a:r>
          </a:p>
        </p:txBody>
      </p:sp>
      <p:pic>
        <p:nvPicPr>
          <p:cNvPr id="5" name="Picture 4" descr="Logo, company name&#10;&#10;Description automatically generated">
            <a:extLst>
              <a:ext uri="{FF2B5EF4-FFF2-40B4-BE49-F238E27FC236}">
                <a16:creationId xmlns:a16="http://schemas.microsoft.com/office/drawing/2014/main" id="{F3A1B1F3-1986-D5CB-1F1C-46E87E88D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9637" y="766838"/>
            <a:ext cx="1491654" cy="886254"/>
          </a:xfrm>
          <a:prstGeom prst="rect">
            <a:avLst/>
          </a:prstGeom>
        </p:spPr>
      </p:pic>
      <p:pic>
        <p:nvPicPr>
          <p:cNvPr id="6" name="Google Shape;298;p3" descr="Image result for meltdown spectre">
            <a:extLst>
              <a:ext uri="{FF2B5EF4-FFF2-40B4-BE49-F238E27FC236}">
                <a16:creationId xmlns:a16="http://schemas.microsoft.com/office/drawing/2014/main" id="{8F99270B-DEA8-ED43-EFF3-EF765C97F315}"/>
              </a:ext>
            </a:extLst>
          </p:cNvPr>
          <p:cNvPicPr preferRelativeResize="0"/>
          <p:nvPr/>
        </p:nvPicPr>
        <p:blipFill rotWithShape="1">
          <a:blip r:embed="rId4">
            <a:alphaModFix/>
          </a:blip>
          <a:srcRect/>
          <a:stretch/>
        </p:blipFill>
        <p:spPr>
          <a:xfrm>
            <a:off x="8029009" y="866823"/>
            <a:ext cx="965701" cy="658351"/>
          </a:xfrm>
          <a:prstGeom prst="rect">
            <a:avLst/>
          </a:prstGeom>
          <a:noFill/>
          <a:ln>
            <a:noFill/>
          </a:ln>
        </p:spPr>
      </p:pic>
      <p:pic>
        <p:nvPicPr>
          <p:cNvPr id="1026" name="Picture 2">
            <a:extLst>
              <a:ext uri="{FF2B5EF4-FFF2-40B4-BE49-F238E27FC236}">
                <a16:creationId xmlns:a16="http://schemas.microsoft.com/office/drawing/2014/main" id="{135E0698-39EC-1D86-BE81-98B08ACC7D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3339" y="886470"/>
            <a:ext cx="641031" cy="6190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CBB0E6C-B78E-0878-8A4A-55FE329CEA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6022" y="858539"/>
            <a:ext cx="619059" cy="6190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hart, bar chart, histogram&#10;&#10;Description automatically generated">
            <a:extLst>
              <a:ext uri="{FF2B5EF4-FFF2-40B4-BE49-F238E27FC236}">
                <a16:creationId xmlns:a16="http://schemas.microsoft.com/office/drawing/2014/main" id="{3E0FD2C7-2AC4-F643-AF25-511B899567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8628" y="2002350"/>
            <a:ext cx="3444166" cy="2706131"/>
          </a:xfrm>
          <a:prstGeom prst="rect">
            <a:avLst/>
          </a:prstGeom>
        </p:spPr>
      </p:pic>
      <p:sp>
        <p:nvSpPr>
          <p:cNvPr id="9" name="TextBox 8">
            <a:extLst>
              <a:ext uri="{FF2B5EF4-FFF2-40B4-BE49-F238E27FC236}">
                <a16:creationId xmlns:a16="http://schemas.microsoft.com/office/drawing/2014/main" id="{BA3FFF9A-D539-F1D4-5673-509364D42F0D}"/>
              </a:ext>
            </a:extLst>
          </p:cNvPr>
          <p:cNvSpPr txBox="1"/>
          <p:nvPr/>
        </p:nvSpPr>
        <p:spPr>
          <a:xfrm>
            <a:off x="6052049" y="4617456"/>
            <a:ext cx="228683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Source: fair institute</a:t>
            </a:r>
          </a:p>
        </p:txBody>
      </p:sp>
      <p:sp>
        <p:nvSpPr>
          <p:cNvPr id="10" name="TextBox 9">
            <a:extLst>
              <a:ext uri="{FF2B5EF4-FFF2-40B4-BE49-F238E27FC236}">
                <a16:creationId xmlns:a16="http://schemas.microsoft.com/office/drawing/2014/main" id="{4A861A35-1D8D-023A-CF6C-4134A23FDB28}"/>
              </a:ext>
            </a:extLst>
          </p:cNvPr>
          <p:cNvSpPr txBox="1"/>
          <p:nvPr/>
        </p:nvSpPr>
        <p:spPr>
          <a:xfrm>
            <a:off x="6697133" y="3031067"/>
            <a:ext cx="184731" cy="369332"/>
          </a:xfrm>
          <a:prstGeom prst="rect">
            <a:avLst/>
          </a:prstGeom>
          <a:noFill/>
        </p:spPr>
        <p:txBody>
          <a:bodyPr wrap="none" rtlCol="0">
            <a:spAutoFit/>
          </a:bodyPr>
          <a:lstStyle/>
          <a:p>
            <a:endParaRPr lang="en-US" dirty="0"/>
          </a:p>
        </p:txBody>
      </p:sp>
      <p:sp>
        <p:nvSpPr>
          <p:cNvPr id="11" name="Rectangle 10">
            <a:extLst>
              <a:ext uri="{FF2B5EF4-FFF2-40B4-BE49-F238E27FC236}">
                <a16:creationId xmlns:a16="http://schemas.microsoft.com/office/drawing/2014/main" id="{0DB80FE2-5910-318E-7524-E1F8D8CCF9DB}"/>
              </a:ext>
            </a:extLst>
          </p:cNvPr>
          <p:cNvSpPr/>
          <p:nvPr/>
        </p:nvSpPr>
        <p:spPr>
          <a:xfrm>
            <a:off x="6697133" y="3115733"/>
            <a:ext cx="270934" cy="14054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60261AE-355F-E4C6-C994-5524070786E8}"/>
              </a:ext>
            </a:extLst>
          </p:cNvPr>
          <p:cNvSpPr/>
          <p:nvPr/>
        </p:nvSpPr>
        <p:spPr>
          <a:xfrm>
            <a:off x="8511860" y="3046219"/>
            <a:ext cx="270934" cy="14054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769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93E6B9-E575-22AC-8D0A-C14FA75A5990}"/>
              </a:ext>
            </a:extLst>
          </p:cNvPr>
          <p:cNvSpPr>
            <a:spLocks noGrp="1"/>
          </p:cNvSpPr>
          <p:nvPr>
            <p:ph type="body" sz="quarter" idx="13"/>
          </p:nvPr>
        </p:nvSpPr>
        <p:spPr>
          <a:xfrm>
            <a:off x="285753" y="1085850"/>
            <a:ext cx="4068079" cy="5986281"/>
          </a:xfrm>
        </p:spPr>
        <p:txBody>
          <a:bodyPr>
            <a:normAutofit/>
          </a:bodyPr>
          <a:lstStyle/>
          <a:p>
            <a:r>
              <a:rPr lang="en-US" dirty="0"/>
              <a:t>Partition </a:t>
            </a:r>
          </a:p>
          <a:p>
            <a:pPr lvl="1"/>
            <a:r>
              <a:rPr lang="en-US" dirty="0"/>
              <a:t>Attacker process and victim process uses their own cache lines without sharing with the others</a:t>
            </a:r>
          </a:p>
          <a:p>
            <a:pPr lvl="1"/>
            <a:r>
              <a:rPr lang="en-US" dirty="0"/>
              <a:t>E.g., </a:t>
            </a:r>
            <a:r>
              <a:rPr lang="en-US" dirty="0" err="1"/>
              <a:t>PLCache</a:t>
            </a:r>
            <a:endParaRPr lang="en-US" dirty="0"/>
          </a:p>
          <a:p>
            <a:pPr lvl="2"/>
            <a:r>
              <a:rPr lang="en-US" dirty="0"/>
              <a:t>Example: 4-way </a:t>
            </a:r>
            <a:r>
              <a:rPr lang="en-US" dirty="0" err="1"/>
              <a:t>PLCache</a:t>
            </a:r>
            <a:endParaRPr lang="en-US" dirty="0"/>
          </a:p>
          <a:p>
            <a:pPr lvl="3"/>
            <a:r>
              <a:rPr lang="en-US" dirty="0"/>
              <a:t>Way 0: victim process exclusive</a:t>
            </a:r>
          </a:p>
          <a:p>
            <a:pPr lvl="3"/>
            <a:r>
              <a:rPr lang="en-US" dirty="0"/>
              <a:t>Way 1-3: attacker process exclusive</a:t>
            </a:r>
          </a:p>
          <a:p>
            <a:pPr lvl="2"/>
            <a:r>
              <a:rPr lang="en-US" dirty="0"/>
              <a:t>Can </a:t>
            </a:r>
            <a:r>
              <a:rPr lang="en-US" dirty="0" err="1"/>
              <a:t>AutoCAT</a:t>
            </a:r>
            <a:r>
              <a:rPr lang="en-US" dirty="0"/>
              <a:t> find attacks on </a:t>
            </a:r>
            <a:r>
              <a:rPr lang="en-US" dirty="0" err="1"/>
              <a:t>PLCache</a:t>
            </a:r>
            <a:r>
              <a:rPr lang="en-US" dirty="0"/>
              <a:t>?</a:t>
            </a:r>
          </a:p>
          <a:p>
            <a:pPr lvl="2"/>
            <a:endParaRPr lang="en-US" dirty="0"/>
          </a:p>
        </p:txBody>
      </p:sp>
      <p:sp>
        <p:nvSpPr>
          <p:cNvPr id="3" name="Title 2">
            <a:extLst>
              <a:ext uri="{FF2B5EF4-FFF2-40B4-BE49-F238E27FC236}">
                <a16:creationId xmlns:a16="http://schemas.microsoft.com/office/drawing/2014/main" id="{2781EEFD-2C4B-D38E-F529-A29E3DBF990D}"/>
              </a:ext>
            </a:extLst>
          </p:cNvPr>
          <p:cNvSpPr>
            <a:spLocks noGrp="1"/>
          </p:cNvSpPr>
          <p:nvPr>
            <p:ph type="title"/>
          </p:nvPr>
        </p:nvSpPr>
        <p:spPr/>
        <p:txBody>
          <a:bodyPr>
            <a:normAutofit fontScale="90000"/>
          </a:bodyPr>
          <a:lstStyle/>
          <a:p>
            <a:r>
              <a:rPr lang="en-US" dirty="0"/>
              <a:t>Cache Defense Mechanism</a:t>
            </a:r>
          </a:p>
        </p:txBody>
      </p:sp>
      <p:grpSp>
        <p:nvGrpSpPr>
          <p:cNvPr id="105" name="Group 104">
            <a:extLst>
              <a:ext uri="{FF2B5EF4-FFF2-40B4-BE49-F238E27FC236}">
                <a16:creationId xmlns:a16="http://schemas.microsoft.com/office/drawing/2014/main" id="{07454E3D-E2BA-730C-BA38-0B9D6284C203}"/>
              </a:ext>
            </a:extLst>
          </p:cNvPr>
          <p:cNvGrpSpPr/>
          <p:nvPr/>
        </p:nvGrpSpPr>
        <p:grpSpPr>
          <a:xfrm>
            <a:off x="3946966" y="914400"/>
            <a:ext cx="5635945" cy="2113128"/>
            <a:chOff x="3758194" y="914400"/>
            <a:chExt cx="5824718" cy="2917528"/>
          </a:xfrm>
        </p:grpSpPr>
        <p:grpSp>
          <p:nvGrpSpPr>
            <p:cNvPr id="4" name="Group 3">
              <a:extLst>
                <a:ext uri="{FF2B5EF4-FFF2-40B4-BE49-F238E27FC236}">
                  <a16:creationId xmlns:a16="http://schemas.microsoft.com/office/drawing/2014/main" id="{D53A162A-5D61-4DB5-4085-1BB333C649EF}"/>
                </a:ext>
              </a:extLst>
            </p:cNvPr>
            <p:cNvGrpSpPr/>
            <p:nvPr/>
          </p:nvGrpSpPr>
          <p:grpSpPr>
            <a:xfrm>
              <a:off x="3758194" y="914400"/>
              <a:ext cx="5824718" cy="2917528"/>
              <a:chOff x="3622553" y="2088924"/>
              <a:chExt cx="6088713" cy="2234204"/>
            </a:xfrm>
          </p:grpSpPr>
          <p:sp>
            <p:nvSpPr>
              <p:cNvPr id="5" name="Google Shape;211;p3">
                <a:extLst>
                  <a:ext uri="{FF2B5EF4-FFF2-40B4-BE49-F238E27FC236}">
                    <a16:creationId xmlns:a16="http://schemas.microsoft.com/office/drawing/2014/main" id="{33DEFA9E-7A71-32F2-8525-E8C9E284A357}"/>
                  </a:ext>
                </a:extLst>
              </p:cNvPr>
              <p:cNvSpPr/>
              <p:nvPr/>
            </p:nvSpPr>
            <p:spPr>
              <a:xfrm>
                <a:off x="4262412" y="2145907"/>
                <a:ext cx="528066" cy="149504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 name="Google Shape;212;p3">
                <a:extLst>
                  <a:ext uri="{FF2B5EF4-FFF2-40B4-BE49-F238E27FC236}">
                    <a16:creationId xmlns:a16="http://schemas.microsoft.com/office/drawing/2014/main" id="{A4A22CE3-16C0-B536-0451-C82A05E476EE}"/>
                  </a:ext>
                </a:extLst>
              </p:cNvPr>
              <p:cNvSpPr/>
              <p:nvPr/>
            </p:nvSpPr>
            <p:spPr>
              <a:xfrm>
                <a:off x="4288701" y="2170344"/>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 name="Google Shape;213;p3">
                <a:extLst>
                  <a:ext uri="{FF2B5EF4-FFF2-40B4-BE49-F238E27FC236}">
                    <a16:creationId xmlns:a16="http://schemas.microsoft.com/office/drawing/2014/main" id="{6C14B149-B647-78CB-E497-CC2A2564E9A6}"/>
                  </a:ext>
                </a:extLst>
              </p:cNvPr>
              <p:cNvSpPr/>
              <p:nvPr/>
            </p:nvSpPr>
            <p:spPr>
              <a:xfrm>
                <a:off x="4288701" y="2315413"/>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8" name="Google Shape;214;p3">
                <a:extLst>
                  <a:ext uri="{FF2B5EF4-FFF2-40B4-BE49-F238E27FC236}">
                    <a16:creationId xmlns:a16="http://schemas.microsoft.com/office/drawing/2014/main" id="{B23675E3-170F-A244-889B-06C2E3D68153}"/>
                  </a:ext>
                </a:extLst>
              </p:cNvPr>
              <p:cNvSpPr/>
              <p:nvPr/>
            </p:nvSpPr>
            <p:spPr>
              <a:xfrm>
                <a:off x="4288701" y="2461532"/>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9" name="Google Shape;215;p3">
                <a:extLst>
                  <a:ext uri="{FF2B5EF4-FFF2-40B4-BE49-F238E27FC236}">
                    <a16:creationId xmlns:a16="http://schemas.microsoft.com/office/drawing/2014/main" id="{A6ED1475-DBA3-C131-5CF4-BA4F6AA208D3}"/>
                  </a:ext>
                </a:extLst>
              </p:cNvPr>
              <p:cNvSpPr/>
              <p:nvPr/>
            </p:nvSpPr>
            <p:spPr>
              <a:xfrm>
                <a:off x="4547019" y="2170344"/>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0" name="Google Shape;216;p3">
                <a:extLst>
                  <a:ext uri="{FF2B5EF4-FFF2-40B4-BE49-F238E27FC236}">
                    <a16:creationId xmlns:a16="http://schemas.microsoft.com/office/drawing/2014/main" id="{7A52925B-C9DB-DAE1-88E3-58E8A9B6BEE9}"/>
                  </a:ext>
                </a:extLst>
              </p:cNvPr>
              <p:cNvSpPr/>
              <p:nvPr/>
            </p:nvSpPr>
            <p:spPr>
              <a:xfrm>
                <a:off x="4547019" y="2315413"/>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1" name="Google Shape;217;p3">
                <a:extLst>
                  <a:ext uri="{FF2B5EF4-FFF2-40B4-BE49-F238E27FC236}">
                    <a16:creationId xmlns:a16="http://schemas.microsoft.com/office/drawing/2014/main" id="{426B423C-3FF4-45F3-1928-D07D80E865F5}"/>
                  </a:ext>
                </a:extLst>
              </p:cNvPr>
              <p:cNvSpPr/>
              <p:nvPr/>
            </p:nvSpPr>
            <p:spPr>
              <a:xfrm>
                <a:off x="4547019" y="2461532"/>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2" name="Google Shape;218;p3">
                <a:extLst>
                  <a:ext uri="{FF2B5EF4-FFF2-40B4-BE49-F238E27FC236}">
                    <a16:creationId xmlns:a16="http://schemas.microsoft.com/office/drawing/2014/main" id="{CF907157-F33F-C905-2A43-850E019F7A92}"/>
                  </a:ext>
                </a:extLst>
              </p:cNvPr>
              <p:cNvSpPr/>
              <p:nvPr/>
            </p:nvSpPr>
            <p:spPr>
              <a:xfrm>
                <a:off x="4494441" y="2683222"/>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3" name="Google Shape;219;p3">
                <a:extLst>
                  <a:ext uri="{FF2B5EF4-FFF2-40B4-BE49-F238E27FC236}">
                    <a16:creationId xmlns:a16="http://schemas.microsoft.com/office/drawing/2014/main" id="{04C68BBC-53CF-3096-27BD-85A2359A5B42}"/>
                  </a:ext>
                </a:extLst>
              </p:cNvPr>
              <p:cNvSpPr/>
              <p:nvPr/>
            </p:nvSpPr>
            <p:spPr>
              <a:xfrm>
                <a:off x="4494441" y="2856905"/>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4" name="Google Shape;220;p3">
                <a:extLst>
                  <a:ext uri="{FF2B5EF4-FFF2-40B4-BE49-F238E27FC236}">
                    <a16:creationId xmlns:a16="http://schemas.microsoft.com/office/drawing/2014/main" id="{980F8C14-2211-BAAA-D6FD-ECDA75365478}"/>
                  </a:ext>
                </a:extLst>
              </p:cNvPr>
              <p:cNvSpPr/>
              <p:nvPr/>
            </p:nvSpPr>
            <p:spPr>
              <a:xfrm>
                <a:off x="4494441" y="3030589"/>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5" name="Google Shape;221;p3">
                <a:extLst>
                  <a:ext uri="{FF2B5EF4-FFF2-40B4-BE49-F238E27FC236}">
                    <a16:creationId xmlns:a16="http://schemas.microsoft.com/office/drawing/2014/main" id="{8F347DE6-24CB-C7B1-F552-EC5995B84FC0}"/>
                  </a:ext>
                </a:extLst>
              </p:cNvPr>
              <p:cNvSpPr/>
              <p:nvPr/>
            </p:nvSpPr>
            <p:spPr>
              <a:xfrm>
                <a:off x="4288701" y="3204272"/>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6" name="Google Shape;222;p3">
                <a:extLst>
                  <a:ext uri="{FF2B5EF4-FFF2-40B4-BE49-F238E27FC236}">
                    <a16:creationId xmlns:a16="http://schemas.microsoft.com/office/drawing/2014/main" id="{C2C5F232-E42F-08D7-A6EE-48A90056F37D}"/>
                  </a:ext>
                </a:extLst>
              </p:cNvPr>
              <p:cNvSpPr/>
              <p:nvPr/>
            </p:nvSpPr>
            <p:spPr>
              <a:xfrm>
                <a:off x="4288701" y="3349341"/>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7" name="Google Shape;223;p3">
                <a:extLst>
                  <a:ext uri="{FF2B5EF4-FFF2-40B4-BE49-F238E27FC236}">
                    <a16:creationId xmlns:a16="http://schemas.microsoft.com/office/drawing/2014/main" id="{2CDBFCCC-70D7-0867-E2B4-3BED97108A3C}"/>
                  </a:ext>
                </a:extLst>
              </p:cNvPr>
              <p:cNvSpPr/>
              <p:nvPr/>
            </p:nvSpPr>
            <p:spPr>
              <a:xfrm>
                <a:off x="4288701" y="3495461"/>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8" name="Google Shape;224;p3">
                <a:extLst>
                  <a:ext uri="{FF2B5EF4-FFF2-40B4-BE49-F238E27FC236}">
                    <a16:creationId xmlns:a16="http://schemas.microsoft.com/office/drawing/2014/main" id="{5D4F7709-0E8D-D92D-8700-0C6EC7487AF2}"/>
                  </a:ext>
                </a:extLst>
              </p:cNvPr>
              <p:cNvSpPr/>
              <p:nvPr/>
            </p:nvSpPr>
            <p:spPr>
              <a:xfrm>
                <a:off x="4547019" y="3204272"/>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9" name="Google Shape;225;p3">
                <a:extLst>
                  <a:ext uri="{FF2B5EF4-FFF2-40B4-BE49-F238E27FC236}">
                    <a16:creationId xmlns:a16="http://schemas.microsoft.com/office/drawing/2014/main" id="{E14CDACD-2FA2-4672-87AC-CE4E3DAC6DBD}"/>
                  </a:ext>
                </a:extLst>
              </p:cNvPr>
              <p:cNvSpPr/>
              <p:nvPr/>
            </p:nvSpPr>
            <p:spPr>
              <a:xfrm>
                <a:off x="4547019" y="3349341"/>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0" name="Google Shape;226;p3">
                <a:extLst>
                  <a:ext uri="{FF2B5EF4-FFF2-40B4-BE49-F238E27FC236}">
                    <a16:creationId xmlns:a16="http://schemas.microsoft.com/office/drawing/2014/main" id="{C107451E-7890-2E86-D8E0-D195F2BF08F1}"/>
                  </a:ext>
                </a:extLst>
              </p:cNvPr>
              <p:cNvSpPr/>
              <p:nvPr/>
            </p:nvSpPr>
            <p:spPr>
              <a:xfrm>
                <a:off x="4547019" y="3495461"/>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1" name="Google Shape;227;p3">
                <a:extLst>
                  <a:ext uri="{FF2B5EF4-FFF2-40B4-BE49-F238E27FC236}">
                    <a16:creationId xmlns:a16="http://schemas.microsoft.com/office/drawing/2014/main" id="{0FA4F743-4C33-96FE-4ACC-5C71D7922ABF}"/>
                  </a:ext>
                </a:extLst>
              </p:cNvPr>
              <p:cNvSpPr txBox="1"/>
              <p:nvPr/>
            </p:nvSpPr>
            <p:spPr>
              <a:xfrm>
                <a:off x="3622553" y="2656105"/>
                <a:ext cx="611205" cy="276969"/>
              </a:xfrm>
              <a:prstGeom prst="rect">
                <a:avLst/>
              </a:prstGeom>
              <a:noFill/>
              <a:ln>
                <a:noFill/>
              </a:ln>
            </p:spPr>
            <p:txBody>
              <a:bodyPr spcFirstLastPara="1" wrap="square" lIns="68569" tIns="34275" rIns="68569" bIns="34275" anchor="t" anchorCtr="0">
                <a:spAutoFit/>
              </a:bodyPr>
              <a:lstStyle/>
              <a:p>
                <a:pPr>
                  <a:buClr>
                    <a:srgbClr val="292934"/>
                  </a:buClr>
                  <a:buSzPts val="1800"/>
                </a:pPr>
                <a:r>
                  <a:rPr lang="en-US" sz="1350" dirty="0">
                    <a:solidFill>
                      <a:srgbClr val="292934"/>
                    </a:solidFill>
                    <a:latin typeface="Arial"/>
                    <a:ea typeface="Arial"/>
                    <a:cs typeface="Arial"/>
                    <a:sym typeface="Arial"/>
                  </a:rPr>
                  <a:t>set</a:t>
                </a:r>
                <a:endParaRPr sz="1350" dirty="0"/>
              </a:p>
            </p:txBody>
          </p:sp>
          <p:sp>
            <p:nvSpPr>
              <p:cNvPr id="22" name="Google Shape;228;p3">
                <a:extLst>
                  <a:ext uri="{FF2B5EF4-FFF2-40B4-BE49-F238E27FC236}">
                    <a16:creationId xmlns:a16="http://schemas.microsoft.com/office/drawing/2014/main" id="{7938BCFB-B828-E6E2-B8E1-4384937C9437}"/>
                  </a:ext>
                </a:extLst>
              </p:cNvPr>
              <p:cNvSpPr txBox="1"/>
              <p:nvPr/>
            </p:nvSpPr>
            <p:spPr>
              <a:xfrm>
                <a:off x="4043953" y="2096707"/>
                <a:ext cx="207029" cy="553968"/>
              </a:xfrm>
              <a:prstGeom prst="rect">
                <a:avLst/>
              </a:prstGeom>
              <a:noFill/>
              <a:ln>
                <a:noFill/>
              </a:ln>
            </p:spPr>
            <p:txBody>
              <a:bodyPr spcFirstLastPara="1" wrap="square" lIns="68569" tIns="34275" rIns="68569" bIns="34275" anchor="t" anchorCtr="0">
                <a:spAutoFit/>
              </a:bodyPr>
              <a:lstStyle/>
              <a:p>
                <a:pPr>
                  <a:buClr>
                    <a:srgbClr val="292934"/>
                  </a:buClr>
                  <a:buSzPts val="1400"/>
                </a:pPr>
                <a:r>
                  <a:rPr lang="en-US" sz="1050">
                    <a:solidFill>
                      <a:srgbClr val="292934"/>
                    </a:solidFill>
                    <a:latin typeface="Calibri"/>
                    <a:ea typeface="Calibri"/>
                    <a:cs typeface="Calibri"/>
                    <a:sym typeface="Calibri"/>
                  </a:rPr>
                  <a:t>0</a:t>
                </a:r>
                <a:endParaRPr sz="1350"/>
              </a:p>
              <a:p>
                <a:pPr>
                  <a:buClr>
                    <a:srgbClr val="292934"/>
                  </a:buClr>
                  <a:buSzPts val="1400"/>
                </a:pPr>
                <a:r>
                  <a:rPr lang="en-US" sz="1050">
                    <a:solidFill>
                      <a:srgbClr val="292934"/>
                    </a:solidFill>
                    <a:latin typeface="Calibri"/>
                    <a:ea typeface="Calibri"/>
                    <a:cs typeface="Calibri"/>
                    <a:sym typeface="Calibri"/>
                  </a:rPr>
                  <a:t>1</a:t>
                </a:r>
                <a:endParaRPr sz="1350"/>
              </a:p>
              <a:p>
                <a:pPr>
                  <a:buClr>
                    <a:srgbClr val="292934"/>
                  </a:buClr>
                  <a:buSzPts val="1400"/>
                </a:pPr>
                <a:r>
                  <a:rPr lang="en-US" sz="1050">
                    <a:solidFill>
                      <a:srgbClr val="292934"/>
                    </a:solidFill>
                    <a:latin typeface="Calibri"/>
                    <a:ea typeface="Calibri"/>
                    <a:cs typeface="Calibri"/>
                    <a:sym typeface="Calibri"/>
                  </a:rPr>
                  <a:t>2</a:t>
                </a:r>
                <a:endParaRPr sz="1350"/>
              </a:p>
            </p:txBody>
          </p:sp>
          <p:sp>
            <p:nvSpPr>
              <p:cNvPr id="23" name="Google Shape;229;p3">
                <a:extLst>
                  <a:ext uri="{FF2B5EF4-FFF2-40B4-BE49-F238E27FC236}">
                    <a16:creationId xmlns:a16="http://schemas.microsoft.com/office/drawing/2014/main" id="{3E8A74E2-F9D2-5EB7-6035-BBFCDE6B0394}"/>
                  </a:ext>
                </a:extLst>
              </p:cNvPr>
              <p:cNvSpPr txBox="1"/>
              <p:nvPr/>
            </p:nvSpPr>
            <p:spPr>
              <a:xfrm>
                <a:off x="3855165" y="3158408"/>
                <a:ext cx="703173" cy="553968"/>
              </a:xfrm>
              <a:prstGeom prst="rect">
                <a:avLst/>
              </a:prstGeom>
              <a:noFill/>
              <a:ln>
                <a:noFill/>
              </a:ln>
            </p:spPr>
            <p:txBody>
              <a:bodyPr spcFirstLastPara="1" wrap="square" lIns="68569" tIns="34275" rIns="68569" bIns="34275" anchor="t" anchorCtr="0">
                <a:spAutoFit/>
              </a:bodyPr>
              <a:lstStyle/>
              <a:p>
                <a:pPr>
                  <a:buClr>
                    <a:srgbClr val="292934"/>
                  </a:buClr>
                  <a:buSzPts val="1400"/>
                </a:pPr>
                <a:r>
                  <a:rPr lang="en-US" sz="1050" dirty="0">
                    <a:solidFill>
                      <a:srgbClr val="292934"/>
                    </a:solidFill>
                    <a:latin typeface="Calibri"/>
                    <a:ea typeface="Calibri"/>
                    <a:cs typeface="Calibri"/>
                    <a:sym typeface="Calibri"/>
                  </a:rPr>
                  <a:t>509</a:t>
                </a:r>
                <a:endParaRPr sz="1350" dirty="0"/>
              </a:p>
              <a:p>
                <a:pPr>
                  <a:buClr>
                    <a:srgbClr val="292934"/>
                  </a:buClr>
                  <a:buSzPts val="1400"/>
                </a:pPr>
                <a:r>
                  <a:rPr lang="en-US" sz="1050" dirty="0">
                    <a:solidFill>
                      <a:srgbClr val="292934"/>
                    </a:solidFill>
                    <a:latin typeface="Calibri"/>
                    <a:ea typeface="Calibri"/>
                    <a:cs typeface="Calibri"/>
                    <a:sym typeface="Calibri"/>
                  </a:rPr>
                  <a:t>510</a:t>
                </a:r>
                <a:endParaRPr sz="1350" dirty="0"/>
              </a:p>
              <a:p>
                <a:pPr>
                  <a:buClr>
                    <a:srgbClr val="292934"/>
                  </a:buClr>
                  <a:buSzPts val="1400"/>
                </a:pPr>
                <a:r>
                  <a:rPr lang="en-US" sz="1050" dirty="0">
                    <a:solidFill>
                      <a:srgbClr val="292934"/>
                    </a:solidFill>
                    <a:latin typeface="Calibri"/>
                    <a:ea typeface="Calibri"/>
                    <a:cs typeface="Calibri"/>
                    <a:sym typeface="Calibri"/>
                  </a:rPr>
                  <a:t>511</a:t>
                </a:r>
                <a:endParaRPr sz="1350" dirty="0"/>
              </a:p>
            </p:txBody>
          </p:sp>
          <p:sp>
            <p:nvSpPr>
              <p:cNvPr id="24" name="Google Shape;231;p3">
                <a:extLst>
                  <a:ext uri="{FF2B5EF4-FFF2-40B4-BE49-F238E27FC236}">
                    <a16:creationId xmlns:a16="http://schemas.microsoft.com/office/drawing/2014/main" id="{8A455058-B0A1-DA00-CCD3-A55265E32690}"/>
                  </a:ext>
                </a:extLst>
              </p:cNvPr>
              <p:cNvSpPr/>
              <p:nvPr/>
            </p:nvSpPr>
            <p:spPr>
              <a:xfrm>
                <a:off x="5281968" y="2145907"/>
                <a:ext cx="528066" cy="149504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5" name="Google Shape;232;p3">
                <a:extLst>
                  <a:ext uri="{FF2B5EF4-FFF2-40B4-BE49-F238E27FC236}">
                    <a16:creationId xmlns:a16="http://schemas.microsoft.com/office/drawing/2014/main" id="{E172BD61-D89C-5439-F60C-D34CFA4DC419}"/>
                  </a:ext>
                </a:extLst>
              </p:cNvPr>
              <p:cNvSpPr/>
              <p:nvPr/>
            </p:nvSpPr>
            <p:spPr>
              <a:xfrm>
                <a:off x="5308257" y="217034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6" name="Google Shape;233;p3">
                <a:extLst>
                  <a:ext uri="{FF2B5EF4-FFF2-40B4-BE49-F238E27FC236}">
                    <a16:creationId xmlns:a16="http://schemas.microsoft.com/office/drawing/2014/main" id="{F34048CA-D732-14FB-1442-5F1865D0B53D}"/>
                  </a:ext>
                </a:extLst>
              </p:cNvPr>
              <p:cNvSpPr/>
              <p:nvPr/>
            </p:nvSpPr>
            <p:spPr>
              <a:xfrm>
                <a:off x="5308257" y="23154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7" name="Google Shape;234;p3">
                <a:extLst>
                  <a:ext uri="{FF2B5EF4-FFF2-40B4-BE49-F238E27FC236}">
                    <a16:creationId xmlns:a16="http://schemas.microsoft.com/office/drawing/2014/main" id="{C7C9F15B-808D-4CD3-B923-A80A90445842}"/>
                  </a:ext>
                </a:extLst>
              </p:cNvPr>
              <p:cNvSpPr/>
              <p:nvPr/>
            </p:nvSpPr>
            <p:spPr>
              <a:xfrm>
                <a:off x="5308257" y="2461532"/>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8" name="Google Shape;235;p3">
                <a:extLst>
                  <a:ext uri="{FF2B5EF4-FFF2-40B4-BE49-F238E27FC236}">
                    <a16:creationId xmlns:a16="http://schemas.microsoft.com/office/drawing/2014/main" id="{5D4BD747-EED0-6EBB-12E8-CEB7B7FDC880}"/>
                  </a:ext>
                </a:extLst>
              </p:cNvPr>
              <p:cNvSpPr/>
              <p:nvPr/>
            </p:nvSpPr>
            <p:spPr>
              <a:xfrm>
                <a:off x="5566575" y="2170344"/>
                <a:ext cx="205740" cy="116586"/>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9" name="Google Shape;236;p3">
                <a:extLst>
                  <a:ext uri="{FF2B5EF4-FFF2-40B4-BE49-F238E27FC236}">
                    <a16:creationId xmlns:a16="http://schemas.microsoft.com/office/drawing/2014/main" id="{E4CC3C99-C3C8-AE7C-6E5C-202BAD1A8216}"/>
                  </a:ext>
                </a:extLst>
              </p:cNvPr>
              <p:cNvSpPr/>
              <p:nvPr/>
            </p:nvSpPr>
            <p:spPr>
              <a:xfrm>
                <a:off x="5566575" y="2315413"/>
                <a:ext cx="205740" cy="116586"/>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0" name="Google Shape;237;p3">
                <a:extLst>
                  <a:ext uri="{FF2B5EF4-FFF2-40B4-BE49-F238E27FC236}">
                    <a16:creationId xmlns:a16="http://schemas.microsoft.com/office/drawing/2014/main" id="{FAD8637D-02F9-FF40-5B7D-33423BB6EAC5}"/>
                  </a:ext>
                </a:extLst>
              </p:cNvPr>
              <p:cNvSpPr/>
              <p:nvPr/>
            </p:nvSpPr>
            <p:spPr>
              <a:xfrm>
                <a:off x="5566575" y="2461532"/>
                <a:ext cx="205740" cy="116586"/>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1" name="Google Shape;238;p3">
                <a:extLst>
                  <a:ext uri="{FF2B5EF4-FFF2-40B4-BE49-F238E27FC236}">
                    <a16:creationId xmlns:a16="http://schemas.microsoft.com/office/drawing/2014/main" id="{6CE1468F-CB96-18B3-D35A-BFF50180AC15}"/>
                  </a:ext>
                </a:extLst>
              </p:cNvPr>
              <p:cNvSpPr/>
              <p:nvPr/>
            </p:nvSpPr>
            <p:spPr>
              <a:xfrm>
                <a:off x="5513997" y="2683222"/>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32" name="Google Shape;239;p3">
                <a:extLst>
                  <a:ext uri="{FF2B5EF4-FFF2-40B4-BE49-F238E27FC236}">
                    <a16:creationId xmlns:a16="http://schemas.microsoft.com/office/drawing/2014/main" id="{0D385880-E05E-B318-0B8C-1335CF2F506A}"/>
                  </a:ext>
                </a:extLst>
              </p:cNvPr>
              <p:cNvSpPr/>
              <p:nvPr/>
            </p:nvSpPr>
            <p:spPr>
              <a:xfrm>
                <a:off x="5513997" y="2856905"/>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33" name="Google Shape;240;p3">
                <a:extLst>
                  <a:ext uri="{FF2B5EF4-FFF2-40B4-BE49-F238E27FC236}">
                    <a16:creationId xmlns:a16="http://schemas.microsoft.com/office/drawing/2014/main" id="{3FCC943C-1575-702E-301F-4E9E5FBA0DDA}"/>
                  </a:ext>
                </a:extLst>
              </p:cNvPr>
              <p:cNvSpPr/>
              <p:nvPr/>
            </p:nvSpPr>
            <p:spPr>
              <a:xfrm>
                <a:off x="5513997" y="3030589"/>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34" name="Google Shape;241;p3">
                <a:extLst>
                  <a:ext uri="{FF2B5EF4-FFF2-40B4-BE49-F238E27FC236}">
                    <a16:creationId xmlns:a16="http://schemas.microsoft.com/office/drawing/2014/main" id="{9928B450-81A3-682B-4978-7DD1A515210C}"/>
                  </a:ext>
                </a:extLst>
              </p:cNvPr>
              <p:cNvSpPr/>
              <p:nvPr/>
            </p:nvSpPr>
            <p:spPr>
              <a:xfrm>
                <a:off x="5308257" y="3204272"/>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5" name="Google Shape;242;p3">
                <a:extLst>
                  <a:ext uri="{FF2B5EF4-FFF2-40B4-BE49-F238E27FC236}">
                    <a16:creationId xmlns:a16="http://schemas.microsoft.com/office/drawing/2014/main" id="{3DD6B296-CC97-8DE5-7891-2348091E66DD}"/>
                  </a:ext>
                </a:extLst>
              </p:cNvPr>
              <p:cNvSpPr/>
              <p:nvPr/>
            </p:nvSpPr>
            <p:spPr>
              <a:xfrm>
                <a:off x="5308257" y="334934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6" name="Google Shape;243;p3">
                <a:extLst>
                  <a:ext uri="{FF2B5EF4-FFF2-40B4-BE49-F238E27FC236}">
                    <a16:creationId xmlns:a16="http://schemas.microsoft.com/office/drawing/2014/main" id="{752716A6-9F6B-AAB0-0D4E-52DA59012E5C}"/>
                  </a:ext>
                </a:extLst>
              </p:cNvPr>
              <p:cNvSpPr/>
              <p:nvPr/>
            </p:nvSpPr>
            <p:spPr>
              <a:xfrm>
                <a:off x="5308257" y="349546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7" name="Google Shape;244;p3">
                <a:extLst>
                  <a:ext uri="{FF2B5EF4-FFF2-40B4-BE49-F238E27FC236}">
                    <a16:creationId xmlns:a16="http://schemas.microsoft.com/office/drawing/2014/main" id="{8AF13DF9-57E9-2F69-76C3-CAD323B10445}"/>
                  </a:ext>
                </a:extLst>
              </p:cNvPr>
              <p:cNvSpPr/>
              <p:nvPr/>
            </p:nvSpPr>
            <p:spPr>
              <a:xfrm>
                <a:off x="5566575" y="3204272"/>
                <a:ext cx="205740" cy="116586"/>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8" name="Google Shape;245;p3">
                <a:extLst>
                  <a:ext uri="{FF2B5EF4-FFF2-40B4-BE49-F238E27FC236}">
                    <a16:creationId xmlns:a16="http://schemas.microsoft.com/office/drawing/2014/main" id="{163D6ABE-7C9A-EECF-8B48-2F0494F17504}"/>
                  </a:ext>
                </a:extLst>
              </p:cNvPr>
              <p:cNvSpPr/>
              <p:nvPr/>
            </p:nvSpPr>
            <p:spPr>
              <a:xfrm>
                <a:off x="5566575" y="3349341"/>
                <a:ext cx="205740" cy="116586"/>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9" name="Google Shape;246;p3">
                <a:extLst>
                  <a:ext uri="{FF2B5EF4-FFF2-40B4-BE49-F238E27FC236}">
                    <a16:creationId xmlns:a16="http://schemas.microsoft.com/office/drawing/2014/main" id="{55CF2384-A35B-2D86-92C3-AF58910C2153}"/>
                  </a:ext>
                </a:extLst>
              </p:cNvPr>
              <p:cNvSpPr/>
              <p:nvPr/>
            </p:nvSpPr>
            <p:spPr>
              <a:xfrm>
                <a:off x="5566575" y="3495461"/>
                <a:ext cx="205740" cy="116586"/>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0" name="Google Shape;247;p3">
                <a:extLst>
                  <a:ext uri="{FF2B5EF4-FFF2-40B4-BE49-F238E27FC236}">
                    <a16:creationId xmlns:a16="http://schemas.microsoft.com/office/drawing/2014/main" id="{C8DC4C08-2079-AFA6-0EFB-77477097E001}"/>
                  </a:ext>
                </a:extLst>
              </p:cNvPr>
              <p:cNvSpPr/>
              <p:nvPr/>
            </p:nvSpPr>
            <p:spPr>
              <a:xfrm>
                <a:off x="6301524" y="2145907"/>
                <a:ext cx="528066" cy="149504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1" name="Google Shape;248;p3">
                <a:extLst>
                  <a:ext uri="{FF2B5EF4-FFF2-40B4-BE49-F238E27FC236}">
                    <a16:creationId xmlns:a16="http://schemas.microsoft.com/office/drawing/2014/main" id="{3CEE95C3-F7AB-E4A7-C91C-0400967DF429}"/>
                  </a:ext>
                </a:extLst>
              </p:cNvPr>
              <p:cNvSpPr/>
              <p:nvPr/>
            </p:nvSpPr>
            <p:spPr>
              <a:xfrm>
                <a:off x="6327813" y="23154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3" name="Google Shape;250;p3">
                <a:extLst>
                  <a:ext uri="{FF2B5EF4-FFF2-40B4-BE49-F238E27FC236}">
                    <a16:creationId xmlns:a16="http://schemas.microsoft.com/office/drawing/2014/main" id="{9231A894-FEAB-C5D4-3412-F9E0CBEEC18E}"/>
                  </a:ext>
                </a:extLst>
              </p:cNvPr>
              <p:cNvSpPr/>
              <p:nvPr/>
            </p:nvSpPr>
            <p:spPr>
              <a:xfrm>
                <a:off x="6586131" y="2170344"/>
                <a:ext cx="205740" cy="116586"/>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4" name="Google Shape;251;p3">
                <a:extLst>
                  <a:ext uri="{FF2B5EF4-FFF2-40B4-BE49-F238E27FC236}">
                    <a16:creationId xmlns:a16="http://schemas.microsoft.com/office/drawing/2014/main" id="{65715955-EBC1-4D53-9913-FA641D96B318}"/>
                  </a:ext>
                </a:extLst>
              </p:cNvPr>
              <p:cNvSpPr/>
              <p:nvPr/>
            </p:nvSpPr>
            <p:spPr>
              <a:xfrm>
                <a:off x="6586131" y="2315413"/>
                <a:ext cx="205740" cy="116586"/>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6" name="Google Shape;253;p3">
                <a:extLst>
                  <a:ext uri="{FF2B5EF4-FFF2-40B4-BE49-F238E27FC236}">
                    <a16:creationId xmlns:a16="http://schemas.microsoft.com/office/drawing/2014/main" id="{796944CE-E2EB-710E-5920-574A34406D47}"/>
                  </a:ext>
                </a:extLst>
              </p:cNvPr>
              <p:cNvSpPr/>
              <p:nvPr/>
            </p:nvSpPr>
            <p:spPr>
              <a:xfrm>
                <a:off x="6533553" y="2683222"/>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47" name="Google Shape;254;p3">
                <a:extLst>
                  <a:ext uri="{FF2B5EF4-FFF2-40B4-BE49-F238E27FC236}">
                    <a16:creationId xmlns:a16="http://schemas.microsoft.com/office/drawing/2014/main" id="{D943213C-81BB-FD70-1A4B-46043C2BA1C1}"/>
                  </a:ext>
                </a:extLst>
              </p:cNvPr>
              <p:cNvSpPr/>
              <p:nvPr/>
            </p:nvSpPr>
            <p:spPr>
              <a:xfrm>
                <a:off x="6533553" y="2856905"/>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48" name="Google Shape;255;p3">
                <a:extLst>
                  <a:ext uri="{FF2B5EF4-FFF2-40B4-BE49-F238E27FC236}">
                    <a16:creationId xmlns:a16="http://schemas.microsoft.com/office/drawing/2014/main" id="{99CD4BC5-5153-1E5A-49D2-916F0C6F5CF4}"/>
                  </a:ext>
                </a:extLst>
              </p:cNvPr>
              <p:cNvSpPr/>
              <p:nvPr/>
            </p:nvSpPr>
            <p:spPr>
              <a:xfrm>
                <a:off x="6533553" y="3030589"/>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49" name="Google Shape;256;p3">
                <a:extLst>
                  <a:ext uri="{FF2B5EF4-FFF2-40B4-BE49-F238E27FC236}">
                    <a16:creationId xmlns:a16="http://schemas.microsoft.com/office/drawing/2014/main" id="{96A668B1-30AA-FA54-2349-A32709B16776}"/>
                  </a:ext>
                </a:extLst>
              </p:cNvPr>
              <p:cNvSpPr/>
              <p:nvPr/>
            </p:nvSpPr>
            <p:spPr>
              <a:xfrm>
                <a:off x="6327813" y="334934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0" name="Google Shape;257;p3">
                <a:extLst>
                  <a:ext uri="{FF2B5EF4-FFF2-40B4-BE49-F238E27FC236}">
                    <a16:creationId xmlns:a16="http://schemas.microsoft.com/office/drawing/2014/main" id="{48D0E192-D3E8-1475-716F-D15653A9C050}"/>
                  </a:ext>
                </a:extLst>
              </p:cNvPr>
              <p:cNvSpPr/>
              <p:nvPr/>
            </p:nvSpPr>
            <p:spPr>
              <a:xfrm>
                <a:off x="6327813" y="349546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1" name="Google Shape;258;p3">
                <a:extLst>
                  <a:ext uri="{FF2B5EF4-FFF2-40B4-BE49-F238E27FC236}">
                    <a16:creationId xmlns:a16="http://schemas.microsoft.com/office/drawing/2014/main" id="{C8535BE3-3552-1421-38CD-79559DFF1CB5}"/>
                  </a:ext>
                </a:extLst>
              </p:cNvPr>
              <p:cNvSpPr/>
              <p:nvPr/>
            </p:nvSpPr>
            <p:spPr>
              <a:xfrm>
                <a:off x="6586131" y="3495461"/>
                <a:ext cx="205740" cy="116586"/>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cxnSp>
            <p:nvCxnSpPr>
              <p:cNvPr id="52" name="Google Shape;259;p3">
                <a:extLst>
                  <a:ext uri="{FF2B5EF4-FFF2-40B4-BE49-F238E27FC236}">
                    <a16:creationId xmlns:a16="http://schemas.microsoft.com/office/drawing/2014/main" id="{D5A149DE-C398-111F-855C-78418593B170}"/>
                  </a:ext>
                </a:extLst>
              </p:cNvPr>
              <p:cNvCxnSpPr>
                <a:stCxn id="5" idx="3"/>
                <a:endCxn id="24" idx="1"/>
              </p:cNvCxnSpPr>
              <p:nvPr/>
            </p:nvCxnSpPr>
            <p:spPr>
              <a:xfrm>
                <a:off x="4790478" y="2893429"/>
                <a:ext cx="491400" cy="0"/>
              </a:xfrm>
              <a:prstGeom prst="straightConnector1">
                <a:avLst/>
              </a:prstGeom>
              <a:noFill/>
              <a:ln w="28575" cap="flat" cmpd="sng">
                <a:solidFill>
                  <a:schemeClr val="dk1"/>
                </a:solidFill>
                <a:prstDash val="solid"/>
                <a:round/>
                <a:headEnd type="none" w="sm" len="sm"/>
                <a:tailEnd type="triangle" w="med" len="med"/>
              </a:ln>
            </p:spPr>
          </p:cxnSp>
          <p:cxnSp>
            <p:nvCxnSpPr>
              <p:cNvPr id="53" name="Google Shape;260;p3">
                <a:extLst>
                  <a:ext uri="{FF2B5EF4-FFF2-40B4-BE49-F238E27FC236}">
                    <a16:creationId xmlns:a16="http://schemas.microsoft.com/office/drawing/2014/main" id="{C62E0BCF-1B55-D0D5-6BC7-A2524CEE8B8E}"/>
                  </a:ext>
                </a:extLst>
              </p:cNvPr>
              <p:cNvCxnSpPr/>
              <p:nvPr/>
            </p:nvCxnSpPr>
            <p:spPr>
              <a:xfrm>
                <a:off x="5810034" y="2893429"/>
                <a:ext cx="491490" cy="0"/>
              </a:xfrm>
              <a:prstGeom prst="straightConnector1">
                <a:avLst/>
              </a:prstGeom>
              <a:noFill/>
              <a:ln w="28575" cap="flat" cmpd="sng">
                <a:solidFill>
                  <a:schemeClr val="dk1"/>
                </a:solidFill>
                <a:prstDash val="solid"/>
                <a:round/>
                <a:headEnd type="none" w="sm" len="sm"/>
                <a:tailEnd type="triangle" w="med" len="med"/>
              </a:ln>
            </p:spPr>
          </p:cxnSp>
          <p:cxnSp>
            <p:nvCxnSpPr>
              <p:cNvPr id="54" name="Google Shape;261;p3">
                <a:extLst>
                  <a:ext uri="{FF2B5EF4-FFF2-40B4-BE49-F238E27FC236}">
                    <a16:creationId xmlns:a16="http://schemas.microsoft.com/office/drawing/2014/main" id="{0304FE49-49F0-6B01-39FE-26FF1B8E28B4}"/>
                  </a:ext>
                </a:extLst>
              </p:cNvPr>
              <p:cNvCxnSpPr/>
              <p:nvPr/>
            </p:nvCxnSpPr>
            <p:spPr>
              <a:xfrm>
                <a:off x="6829590" y="2893429"/>
                <a:ext cx="491490" cy="0"/>
              </a:xfrm>
              <a:prstGeom prst="straightConnector1">
                <a:avLst/>
              </a:prstGeom>
              <a:noFill/>
              <a:ln w="28575" cap="flat" cmpd="sng">
                <a:solidFill>
                  <a:schemeClr val="dk1"/>
                </a:solidFill>
                <a:prstDash val="solid"/>
                <a:round/>
                <a:headEnd type="none" w="sm" len="sm"/>
                <a:tailEnd type="triangle" w="med" len="med"/>
              </a:ln>
            </p:spPr>
          </p:cxnSp>
          <p:sp>
            <p:nvSpPr>
              <p:cNvPr id="55" name="Google Shape;262;p3">
                <a:extLst>
                  <a:ext uri="{FF2B5EF4-FFF2-40B4-BE49-F238E27FC236}">
                    <a16:creationId xmlns:a16="http://schemas.microsoft.com/office/drawing/2014/main" id="{BD542DD7-06C1-8449-C6E0-00E8C546B6AF}"/>
                  </a:ext>
                </a:extLst>
              </p:cNvPr>
              <p:cNvSpPr/>
              <p:nvPr/>
            </p:nvSpPr>
            <p:spPr>
              <a:xfrm>
                <a:off x="6327813" y="2170928"/>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6" name="Google Shape;263;p3">
                <a:extLst>
                  <a:ext uri="{FF2B5EF4-FFF2-40B4-BE49-F238E27FC236}">
                    <a16:creationId xmlns:a16="http://schemas.microsoft.com/office/drawing/2014/main" id="{82B97229-8FF6-434A-698B-16CF386D8F73}"/>
                  </a:ext>
                </a:extLst>
              </p:cNvPr>
              <p:cNvSpPr/>
              <p:nvPr/>
            </p:nvSpPr>
            <p:spPr>
              <a:xfrm>
                <a:off x="6327813" y="320133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7" name="Google Shape;264;p3">
                <a:extLst>
                  <a:ext uri="{FF2B5EF4-FFF2-40B4-BE49-F238E27FC236}">
                    <a16:creationId xmlns:a16="http://schemas.microsoft.com/office/drawing/2014/main" id="{59DCF977-3A98-2922-64C2-B94C0E8B2337}"/>
                  </a:ext>
                </a:extLst>
              </p:cNvPr>
              <p:cNvSpPr/>
              <p:nvPr/>
            </p:nvSpPr>
            <p:spPr>
              <a:xfrm>
                <a:off x="6586131" y="3201334"/>
                <a:ext cx="205740" cy="116586"/>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8" name="Google Shape;265;p3">
                <a:extLst>
                  <a:ext uri="{FF2B5EF4-FFF2-40B4-BE49-F238E27FC236}">
                    <a16:creationId xmlns:a16="http://schemas.microsoft.com/office/drawing/2014/main" id="{A7E36D00-8E2A-F1A3-B9EC-F52AD2DE8081}"/>
                  </a:ext>
                </a:extLst>
              </p:cNvPr>
              <p:cNvSpPr/>
              <p:nvPr/>
            </p:nvSpPr>
            <p:spPr>
              <a:xfrm>
                <a:off x="6586131" y="3346403"/>
                <a:ext cx="205740" cy="116586"/>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9" name="Google Shape;266;p3">
                <a:extLst>
                  <a:ext uri="{FF2B5EF4-FFF2-40B4-BE49-F238E27FC236}">
                    <a16:creationId xmlns:a16="http://schemas.microsoft.com/office/drawing/2014/main" id="{E48F8DF0-E367-F11E-8B40-4876B2B2AD23}"/>
                  </a:ext>
                </a:extLst>
              </p:cNvPr>
              <p:cNvSpPr/>
              <p:nvPr/>
            </p:nvSpPr>
            <p:spPr>
              <a:xfrm>
                <a:off x="7321080" y="2145907"/>
                <a:ext cx="528066" cy="149504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0" name="Google Shape;267;p3">
                <a:extLst>
                  <a:ext uri="{FF2B5EF4-FFF2-40B4-BE49-F238E27FC236}">
                    <a16:creationId xmlns:a16="http://schemas.microsoft.com/office/drawing/2014/main" id="{88803216-5D63-E723-7FF2-0E86FD4AEBF5}"/>
                  </a:ext>
                </a:extLst>
              </p:cNvPr>
              <p:cNvSpPr/>
              <p:nvPr/>
            </p:nvSpPr>
            <p:spPr>
              <a:xfrm>
                <a:off x="7347369" y="23154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1" name="Google Shape;268;p3">
                <a:extLst>
                  <a:ext uri="{FF2B5EF4-FFF2-40B4-BE49-F238E27FC236}">
                    <a16:creationId xmlns:a16="http://schemas.microsoft.com/office/drawing/2014/main" id="{3A751B8B-B0BB-97A9-0092-0D4A86A20C07}"/>
                  </a:ext>
                </a:extLst>
              </p:cNvPr>
              <p:cNvSpPr/>
              <p:nvPr/>
            </p:nvSpPr>
            <p:spPr>
              <a:xfrm>
                <a:off x="6586131" y="2469573"/>
                <a:ext cx="205741" cy="116586"/>
              </a:xfrm>
              <a:prstGeom prst="roundRect">
                <a:avLst>
                  <a:gd name="adj" fmla="val 16667"/>
                </a:avLst>
              </a:prstGeom>
              <a:solidFill>
                <a:srgbClr val="0070C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2" name="Google Shape;269;p3">
                <a:extLst>
                  <a:ext uri="{FF2B5EF4-FFF2-40B4-BE49-F238E27FC236}">
                    <a16:creationId xmlns:a16="http://schemas.microsoft.com/office/drawing/2014/main" id="{8089FEC1-EA2C-AA70-2C70-133011FB63AB}"/>
                  </a:ext>
                </a:extLst>
              </p:cNvPr>
              <p:cNvSpPr/>
              <p:nvPr/>
            </p:nvSpPr>
            <p:spPr>
              <a:xfrm>
                <a:off x="7605687" y="2170344"/>
                <a:ext cx="205740" cy="116586"/>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3" name="Google Shape;270;p3">
                <a:extLst>
                  <a:ext uri="{FF2B5EF4-FFF2-40B4-BE49-F238E27FC236}">
                    <a16:creationId xmlns:a16="http://schemas.microsoft.com/office/drawing/2014/main" id="{6C2CBACC-A574-3F13-AA63-5D50EDDBE56A}"/>
                  </a:ext>
                </a:extLst>
              </p:cNvPr>
              <p:cNvSpPr/>
              <p:nvPr/>
            </p:nvSpPr>
            <p:spPr>
              <a:xfrm>
                <a:off x="7605687" y="2315413"/>
                <a:ext cx="205740" cy="116586"/>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4" name="Google Shape;271;p3">
                <a:extLst>
                  <a:ext uri="{FF2B5EF4-FFF2-40B4-BE49-F238E27FC236}">
                    <a16:creationId xmlns:a16="http://schemas.microsoft.com/office/drawing/2014/main" id="{1F3E9962-7024-3CC1-0F4E-5DDBC9BFFF9B}"/>
                  </a:ext>
                </a:extLst>
              </p:cNvPr>
              <p:cNvSpPr/>
              <p:nvPr/>
            </p:nvSpPr>
            <p:spPr>
              <a:xfrm>
                <a:off x="7347941" y="2471794"/>
                <a:ext cx="205741"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5" name="Google Shape;272;p3">
                <a:extLst>
                  <a:ext uri="{FF2B5EF4-FFF2-40B4-BE49-F238E27FC236}">
                    <a16:creationId xmlns:a16="http://schemas.microsoft.com/office/drawing/2014/main" id="{109ADF1D-AE1F-58A8-8874-3DCA57476527}"/>
                  </a:ext>
                </a:extLst>
              </p:cNvPr>
              <p:cNvSpPr/>
              <p:nvPr/>
            </p:nvSpPr>
            <p:spPr>
              <a:xfrm>
                <a:off x="7553109" y="2683222"/>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66" name="Google Shape;273;p3">
                <a:extLst>
                  <a:ext uri="{FF2B5EF4-FFF2-40B4-BE49-F238E27FC236}">
                    <a16:creationId xmlns:a16="http://schemas.microsoft.com/office/drawing/2014/main" id="{CCF428A0-E5F7-CA86-91B9-98C853D36049}"/>
                  </a:ext>
                </a:extLst>
              </p:cNvPr>
              <p:cNvSpPr/>
              <p:nvPr/>
            </p:nvSpPr>
            <p:spPr>
              <a:xfrm>
                <a:off x="7553109" y="2856905"/>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67" name="Google Shape;274;p3">
                <a:extLst>
                  <a:ext uri="{FF2B5EF4-FFF2-40B4-BE49-F238E27FC236}">
                    <a16:creationId xmlns:a16="http://schemas.microsoft.com/office/drawing/2014/main" id="{928F362F-8CF4-BF07-DDB6-22B0E25EB3FD}"/>
                  </a:ext>
                </a:extLst>
              </p:cNvPr>
              <p:cNvSpPr/>
              <p:nvPr/>
            </p:nvSpPr>
            <p:spPr>
              <a:xfrm>
                <a:off x="7553109" y="3030589"/>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68" name="Google Shape;275;p3">
                <a:extLst>
                  <a:ext uri="{FF2B5EF4-FFF2-40B4-BE49-F238E27FC236}">
                    <a16:creationId xmlns:a16="http://schemas.microsoft.com/office/drawing/2014/main" id="{E2BB29DB-2C23-8F4B-CD8F-4721B4791147}"/>
                  </a:ext>
                </a:extLst>
              </p:cNvPr>
              <p:cNvSpPr/>
              <p:nvPr/>
            </p:nvSpPr>
            <p:spPr>
              <a:xfrm>
                <a:off x="7347369" y="334934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9" name="Google Shape;276;p3">
                <a:extLst>
                  <a:ext uri="{FF2B5EF4-FFF2-40B4-BE49-F238E27FC236}">
                    <a16:creationId xmlns:a16="http://schemas.microsoft.com/office/drawing/2014/main" id="{F9435847-1892-9CF1-900E-F22CD418CE6C}"/>
                  </a:ext>
                </a:extLst>
              </p:cNvPr>
              <p:cNvSpPr/>
              <p:nvPr/>
            </p:nvSpPr>
            <p:spPr>
              <a:xfrm>
                <a:off x="7347369" y="349546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0" name="Google Shape;277;p3">
                <a:extLst>
                  <a:ext uri="{FF2B5EF4-FFF2-40B4-BE49-F238E27FC236}">
                    <a16:creationId xmlns:a16="http://schemas.microsoft.com/office/drawing/2014/main" id="{41C0B3A5-F288-2619-D996-B40ED506ADB5}"/>
                  </a:ext>
                </a:extLst>
              </p:cNvPr>
              <p:cNvSpPr/>
              <p:nvPr/>
            </p:nvSpPr>
            <p:spPr>
              <a:xfrm>
                <a:off x="7605687" y="3495461"/>
                <a:ext cx="205740" cy="116586"/>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1" name="Google Shape;278;p3">
                <a:extLst>
                  <a:ext uri="{FF2B5EF4-FFF2-40B4-BE49-F238E27FC236}">
                    <a16:creationId xmlns:a16="http://schemas.microsoft.com/office/drawing/2014/main" id="{8ADED8FF-215F-E55C-FD53-A268D7CD44DF}"/>
                  </a:ext>
                </a:extLst>
              </p:cNvPr>
              <p:cNvSpPr/>
              <p:nvPr/>
            </p:nvSpPr>
            <p:spPr>
              <a:xfrm>
                <a:off x="7347369" y="2170928"/>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2" name="Google Shape;279;p3">
                <a:extLst>
                  <a:ext uri="{FF2B5EF4-FFF2-40B4-BE49-F238E27FC236}">
                    <a16:creationId xmlns:a16="http://schemas.microsoft.com/office/drawing/2014/main" id="{67439C34-1DEC-B7A1-C7D0-018FCFC179AB}"/>
                  </a:ext>
                </a:extLst>
              </p:cNvPr>
              <p:cNvSpPr/>
              <p:nvPr/>
            </p:nvSpPr>
            <p:spPr>
              <a:xfrm>
                <a:off x="7347369" y="320133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3" name="Google Shape;280;p3">
                <a:extLst>
                  <a:ext uri="{FF2B5EF4-FFF2-40B4-BE49-F238E27FC236}">
                    <a16:creationId xmlns:a16="http://schemas.microsoft.com/office/drawing/2014/main" id="{01FC6558-C865-5BA2-D7AD-F78B32DEE28A}"/>
                  </a:ext>
                </a:extLst>
              </p:cNvPr>
              <p:cNvSpPr/>
              <p:nvPr/>
            </p:nvSpPr>
            <p:spPr>
              <a:xfrm>
                <a:off x="7605687" y="3201334"/>
                <a:ext cx="205740" cy="116586"/>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4" name="Google Shape;281;p3">
                <a:extLst>
                  <a:ext uri="{FF2B5EF4-FFF2-40B4-BE49-F238E27FC236}">
                    <a16:creationId xmlns:a16="http://schemas.microsoft.com/office/drawing/2014/main" id="{E68F2709-2CA3-C22D-48F1-AA5AECB56CA3}"/>
                  </a:ext>
                </a:extLst>
              </p:cNvPr>
              <p:cNvSpPr/>
              <p:nvPr/>
            </p:nvSpPr>
            <p:spPr>
              <a:xfrm>
                <a:off x="7605687" y="3346403"/>
                <a:ext cx="205740" cy="116586"/>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5" name="Google Shape;283;p3">
                <a:extLst>
                  <a:ext uri="{FF2B5EF4-FFF2-40B4-BE49-F238E27FC236}">
                    <a16:creationId xmlns:a16="http://schemas.microsoft.com/office/drawing/2014/main" id="{710695CD-09C0-2029-1A57-00014300A3C5}"/>
                  </a:ext>
                </a:extLst>
              </p:cNvPr>
              <p:cNvSpPr txBox="1"/>
              <p:nvPr/>
            </p:nvSpPr>
            <p:spPr>
              <a:xfrm>
                <a:off x="4907587" y="3712426"/>
                <a:ext cx="1198391" cy="433471"/>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P1 fills the cache</a:t>
                </a:r>
                <a:r>
                  <a:rPr lang="en-US" sz="1200" dirty="0">
                    <a:solidFill>
                      <a:srgbClr val="292934"/>
                    </a:solidFill>
                    <a:latin typeface="Arial"/>
                    <a:ea typeface="Arial"/>
                    <a:cs typeface="Arial"/>
                    <a:sym typeface="Wingdings" pitchFamily="2" charset="2"/>
                  </a:rPr>
                  <a:t> a1</a:t>
                </a:r>
                <a:r>
                  <a:rPr lang="en-US" sz="1200" dirty="0">
                    <a:solidFill>
                      <a:srgbClr val="292934"/>
                    </a:solidFill>
                    <a:latin typeface="Arial"/>
                    <a:ea typeface="Arial"/>
                    <a:cs typeface="Arial"/>
                    <a:sym typeface="Arial"/>
                  </a:rPr>
                  <a:t> </a:t>
                </a:r>
                <a:endParaRPr sz="1350" dirty="0"/>
              </a:p>
            </p:txBody>
          </p:sp>
          <p:sp>
            <p:nvSpPr>
              <p:cNvPr id="76" name="Google Shape;284;p3">
                <a:extLst>
                  <a:ext uri="{FF2B5EF4-FFF2-40B4-BE49-F238E27FC236}">
                    <a16:creationId xmlns:a16="http://schemas.microsoft.com/office/drawing/2014/main" id="{DF4CFE96-FEE5-576D-EA36-8AE0AF9A2969}"/>
                  </a:ext>
                </a:extLst>
              </p:cNvPr>
              <p:cNvSpPr txBox="1"/>
              <p:nvPr/>
            </p:nvSpPr>
            <p:spPr>
              <a:xfrm>
                <a:off x="6143263" y="3707129"/>
                <a:ext cx="982285" cy="615999"/>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P2 reads an array </a:t>
                </a:r>
                <a:r>
                  <a:rPr lang="en-US" sz="1200" dirty="0">
                    <a:solidFill>
                      <a:srgbClr val="292934"/>
                    </a:solidFill>
                    <a:latin typeface="Arial"/>
                    <a:ea typeface="Arial"/>
                    <a:cs typeface="Arial"/>
                    <a:sym typeface="Wingdings" pitchFamily="2" charset="2"/>
                  </a:rPr>
                  <a:t> a2</a:t>
                </a:r>
                <a:endParaRPr sz="1350" dirty="0"/>
              </a:p>
            </p:txBody>
          </p:sp>
          <p:sp>
            <p:nvSpPr>
              <p:cNvPr id="77" name="Google Shape;285;p3">
                <a:extLst>
                  <a:ext uri="{FF2B5EF4-FFF2-40B4-BE49-F238E27FC236}">
                    <a16:creationId xmlns:a16="http://schemas.microsoft.com/office/drawing/2014/main" id="{6D942B78-B14B-20BD-8E2B-333AD62E6516}"/>
                  </a:ext>
                </a:extLst>
              </p:cNvPr>
              <p:cNvSpPr txBox="1"/>
              <p:nvPr/>
            </p:nvSpPr>
            <p:spPr>
              <a:xfrm>
                <a:off x="7093971" y="3707129"/>
                <a:ext cx="1262565" cy="615999"/>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P1 reads its data again</a:t>
                </a:r>
                <a:r>
                  <a:rPr lang="en-US" sz="1200" dirty="0">
                    <a:solidFill>
                      <a:srgbClr val="292934"/>
                    </a:solidFill>
                    <a:latin typeface="Arial"/>
                    <a:ea typeface="Arial"/>
                    <a:cs typeface="Arial"/>
                    <a:sym typeface="Wingdings" pitchFamily="2" charset="2"/>
                  </a:rPr>
                  <a:t> a1</a:t>
                </a:r>
                <a:endParaRPr sz="1350" dirty="0"/>
              </a:p>
            </p:txBody>
          </p:sp>
          <p:cxnSp>
            <p:nvCxnSpPr>
              <p:cNvPr id="78" name="Google Shape;286;p3">
                <a:extLst>
                  <a:ext uri="{FF2B5EF4-FFF2-40B4-BE49-F238E27FC236}">
                    <a16:creationId xmlns:a16="http://schemas.microsoft.com/office/drawing/2014/main" id="{D625715A-D428-ADD1-5998-B2B8346EFDE9}"/>
                  </a:ext>
                </a:extLst>
              </p:cNvPr>
              <p:cNvCxnSpPr/>
              <p:nvPr/>
            </p:nvCxnSpPr>
            <p:spPr>
              <a:xfrm rot="10800000">
                <a:off x="7875435" y="2519525"/>
                <a:ext cx="349758" cy="0"/>
              </a:xfrm>
              <a:prstGeom prst="straightConnector1">
                <a:avLst/>
              </a:prstGeom>
              <a:noFill/>
              <a:ln w="19050" cap="flat" cmpd="sng">
                <a:solidFill>
                  <a:srgbClr val="A63212"/>
                </a:solidFill>
                <a:prstDash val="solid"/>
                <a:round/>
                <a:headEnd type="none" w="sm" len="sm"/>
                <a:tailEnd type="triangle" w="med" len="med"/>
              </a:ln>
            </p:spPr>
          </p:cxnSp>
          <p:cxnSp>
            <p:nvCxnSpPr>
              <p:cNvPr id="79" name="Google Shape;288;p3">
                <a:extLst>
                  <a:ext uri="{FF2B5EF4-FFF2-40B4-BE49-F238E27FC236}">
                    <a16:creationId xmlns:a16="http://schemas.microsoft.com/office/drawing/2014/main" id="{AE3B5DD9-DA48-0440-6E15-91BD91C217A4}"/>
                  </a:ext>
                </a:extLst>
              </p:cNvPr>
              <p:cNvCxnSpPr/>
              <p:nvPr/>
            </p:nvCxnSpPr>
            <p:spPr>
              <a:xfrm rot="10800000">
                <a:off x="7875435" y="2227424"/>
                <a:ext cx="349758" cy="0"/>
              </a:xfrm>
              <a:prstGeom prst="straightConnector1">
                <a:avLst/>
              </a:prstGeom>
              <a:noFill/>
              <a:ln w="19050" cap="flat" cmpd="sng">
                <a:solidFill>
                  <a:srgbClr val="A63212"/>
                </a:solidFill>
                <a:prstDash val="solid"/>
                <a:round/>
                <a:headEnd type="none" w="sm" len="sm"/>
                <a:tailEnd type="triangle" w="med" len="med"/>
              </a:ln>
            </p:spPr>
          </p:cxnSp>
          <p:sp>
            <p:nvSpPr>
              <p:cNvPr id="80" name="Google Shape;289;p3">
                <a:extLst>
                  <a:ext uri="{FF2B5EF4-FFF2-40B4-BE49-F238E27FC236}">
                    <a16:creationId xmlns:a16="http://schemas.microsoft.com/office/drawing/2014/main" id="{9CFFED47-5F28-ADF1-3303-00E413800152}"/>
                  </a:ext>
                </a:extLst>
              </p:cNvPr>
              <p:cNvSpPr txBox="1"/>
              <p:nvPr/>
            </p:nvSpPr>
            <p:spPr>
              <a:xfrm>
                <a:off x="8193113" y="2088924"/>
                <a:ext cx="1518153" cy="276969"/>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5 cycles (hit)</a:t>
                </a:r>
                <a:endParaRPr sz="1350" dirty="0"/>
              </a:p>
            </p:txBody>
          </p:sp>
          <p:cxnSp>
            <p:nvCxnSpPr>
              <p:cNvPr id="81" name="Google Shape;290;p3">
                <a:extLst>
                  <a:ext uri="{FF2B5EF4-FFF2-40B4-BE49-F238E27FC236}">
                    <a16:creationId xmlns:a16="http://schemas.microsoft.com/office/drawing/2014/main" id="{756769E1-C03F-5E2D-662C-FDE2151119FA}"/>
                  </a:ext>
                </a:extLst>
              </p:cNvPr>
              <p:cNvCxnSpPr/>
              <p:nvPr/>
            </p:nvCxnSpPr>
            <p:spPr>
              <a:xfrm rot="10800000">
                <a:off x="7877799" y="2369401"/>
                <a:ext cx="349758" cy="0"/>
              </a:xfrm>
              <a:prstGeom prst="straightConnector1">
                <a:avLst/>
              </a:prstGeom>
              <a:noFill/>
              <a:ln w="19050" cap="flat" cmpd="sng">
                <a:solidFill>
                  <a:srgbClr val="A63212"/>
                </a:solidFill>
                <a:prstDash val="solid"/>
                <a:round/>
                <a:headEnd type="none" w="sm" len="sm"/>
                <a:tailEnd type="triangle" w="med" len="med"/>
              </a:ln>
            </p:spPr>
          </p:cxnSp>
          <p:cxnSp>
            <p:nvCxnSpPr>
              <p:cNvPr id="82" name="Google Shape;292;p3">
                <a:extLst>
                  <a:ext uri="{FF2B5EF4-FFF2-40B4-BE49-F238E27FC236}">
                    <a16:creationId xmlns:a16="http://schemas.microsoft.com/office/drawing/2014/main" id="{A9C27A12-92B8-9099-C7FB-9C06AEF04F4F}"/>
                  </a:ext>
                </a:extLst>
              </p:cNvPr>
              <p:cNvCxnSpPr/>
              <p:nvPr/>
            </p:nvCxnSpPr>
            <p:spPr>
              <a:xfrm rot="10800000">
                <a:off x="7875435" y="3232766"/>
                <a:ext cx="349758" cy="0"/>
              </a:xfrm>
              <a:prstGeom prst="straightConnector1">
                <a:avLst/>
              </a:prstGeom>
              <a:noFill/>
              <a:ln w="19050" cap="flat" cmpd="sng">
                <a:solidFill>
                  <a:srgbClr val="A63212"/>
                </a:solidFill>
                <a:prstDash val="solid"/>
                <a:round/>
                <a:headEnd type="none" w="sm" len="sm"/>
                <a:tailEnd type="triangle" w="med" len="med"/>
              </a:ln>
            </p:spPr>
          </p:cxnSp>
          <p:cxnSp>
            <p:nvCxnSpPr>
              <p:cNvPr id="83" name="Google Shape;294;p3">
                <a:extLst>
                  <a:ext uri="{FF2B5EF4-FFF2-40B4-BE49-F238E27FC236}">
                    <a16:creationId xmlns:a16="http://schemas.microsoft.com/office/drawing/2014/main" id="{D8006F40-7F5D-08D0-E7DC-98E03A5FA4A3}"/>
                  </a:ext>
                </a:extLst>
              </p:cNvPr>
              <p:cNvCxnSpPr/>
              <p:nvPr/>
            </p:nvCxnSpPr>
            <p:spPr>
              <a:xfrm rot="10800000">
                <a:off x="7875435" y="3401470"/>
                <a:ext cx="349758" cy="0"/>
              </a:xfrm>
              <a:prstGeom prst="straightConnector1">
                <a:avLst/>
              </a:prstGeom>
              <a:noFill/>
              <a:ln w="19050" cap="flat" cmpd="sng">
                <a:solidFill>
                  <a:srgbClr val="A63212"/>
                </a:solidFill>
                <a:prstDash val="solid"/>
                <a:round/>
                <a:headEnd type="none" w="sm" len="sm"/>
                <a:tailEnd type="triangle" w="med" len="med"/>
              </a:ln>
            </p:spPr>
          </p:cxnSp>
          <p:cxnSp>
            <p:nvCxnSpPr>
              <p:cNvPr id="84" name="Google Shape;296;p3">
                <a:extLst>
                  <a:ext uri="{FF2B5EF4-FFF2-40B4-BE49-F238E27FC236}">
                    <a16:creationId xmlns:a16="http://schemas.microsoft.com/office/drawing/2014/main" id="{E3DA43F0-2DF4-50DB-D1A3-2AF39541962B}"/>
                  </a:ext>
                </a:extLst>
              </p:cNvPr>
              <p:cNvCxnSpPr/>
              <p:nvPr/>
            </p:nvCxnSpPr>
            <p:spPr>
              <a:xfrm rot="10800000">
                <a:off x="7875435" y="3568630"/>
                <a:ext cx="349758" cy="0"/>
              </a:xfrm>
              <a:prstGeom prst="straightConnector1">
                <a:avLst/>
              </a:prstGeom>
              <a:noFill/>
              <a:ln w="19050" cap="flat" cmpd="sng">
                <a:solidFill>
                  <a:srgbClr val="A63212"/>
                </a:solidFill>
                <a:prstDash val="solid"/>
                <a:round/>
                <a:headEnd type="none" w="sm" len="sm"/>
                <a:tailEnd type="triangle" w="med" len="med"/>
              </a:ln>
            </p:spPr>
          </p:cxnSp>
          <p:sp>
            <p:nvSpPr>
              <p:cNvPr id="85" name="Google Shape;289;p3">
                <a:extLst>
                  <a:ext uri="{FF2B5EF4-FFF2-40B4-BE49-F238E27FC236}">
                    <a16:creationId xmlns:a16="http://schemas.microsoft.com/office/drawing/2014/main" id="{6765178C-61D3-B549-9E51-5505EDB20576}"/>
                  </a:ext>
                </a:extLst>
              </p:cNvPr>
              <p:cNvSpPr txBox="1"/>
              <p:nvPr/>
            </p:nvSpPr>
            <p:spPr>
              <a:xfrm>
                <a:off x="8193113" y="2227408"/>
                <a:ext cx="1518153" cy="212099"/>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6 cycles (hit)</a:t>
                </a:r>
                <a:endParaRPr sz="1350" dirty="0"/>
              </a:p>
            </p:txBody>
          </p:sp>
          <p:sp>
            <p:nvSpPr>
              <p:cNvPr id="86" name="Google Shape;289;p3">
                <a:extLst>
                  <a:ext uri="{FF2B5EF4-FFF2-40B4-BE49-F238E27FC236}">
                    <a16:creationId xmlns:a16="http://schemas.microsoft.com/office/drawing/2014/main" id="{C6E33D5F-6326-66AB-7CF5-9486C03A6AF9}"/>
                  </a:ext>
                </a:extLst>
              </p:cNvPr>
              <p:cNvSpPr txBox="1"/>
              <p:nvPr/>
            </p:nvSpPr>
            <p:spPr>
              <a:xfrm>
                <a:off x="8193113" y="3099169"/>
                <a:ext cx="1518153" cy="212099"/>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5 cycles (hit)</a:t>
                </a:r>
                <a:endParaRPr sz="1350" dirty="0"/>
              </a:p>
            </p:txBody>
          </p:sp>
          <p:sp>
            <p:nvSpPr>
              <p:cNvPr id="87" name="Google Shape;289;p3">
                <a:extLst>
                  <a:ext uri="{FF2B5EF4-FFF2-40B4-BE49-F238E27FC236}">
                    <a16:creationId xmlns:a16="http://schemas.microsoft.com/office/drawing/2014/main" id="{4D0552DA-6CC2-7366-FB16-4F098783F58E}"/>
                  </a:ext>
                </a:extLst>
              </p:cNvPr>
              <p:cNvSpPr txBox="1"/>
              <p:nvPr/>
            </p:nvSpPr>
            <p:spPr>
              <a:xfrm>
                <a:off x="8193112" y="3276785"/>
                <a:ext cx="1518153" cy="212099"/>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5 cycles (hit)</a:t>
                </a:r>
                <a:endParaRPr sz="1350" dirty="0"/>
              </a:p>
            </p:txBody>
          </p:sp>
          <p:sp>
            <p:nvSpPr>
              <p:cNvPr id="88" name="Google Shape;289;p3">
                <a:extLst>
                  <a:ext uri="{FF2B5EF4-FFF2-40B4-BE49-F238E27FC236}">
                    <a16:creationId xmlns:a16="http://schemas.microsoft.com/office/drawing/2014/main" id="{B65A7DC3-B3C8-49FC-D17B-38F8547B9FF9}"/>
                  </a:ext>
                </a:extLst>
              </p:cNvPr>
              <p:cNvSpPr txBox="1"/>
              <p:nvPr/>
            </p:nvSpPr>
            <p:spPr>
              <a:xfrm>
                <a:off x="8193112" y="3445488"/>
                <a:ext cx="1518153" cy="276969"/>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6 cycles (hit)</a:t>
                </a:r>
                <a:endParaRPr sz="1350" dirty="0"/>
              </a:p>
            </p:txBody>
          </p:sp>
        </p:grpSp>
        <p:sp>
          <p:nvSpPr>
            <p:cNvPr id="89" name="Google Shape;248;p3">
              <a:extLst>
                <a:ext uri="{FF2B5EF4-FFF2-40B4-BE49-F238E27FC236}">
                  <a16:creationId xmlns:a16="http://schemas.microsoft.com/office/drawing/2014/main" id="{167B358C-0614-2782-D4A7-2415966897FD}"/>
                </a:ext>
              </a:extLst>
            </p:cNvPr>
            <p:cNvSpPr/>
            <p:nvPr/>
          </p:nvSpPr>
          <p:spPr>
            <a:xfrm>
              <a:off x="6348241" y="1411469"/>
              <a:ext cx="196820" cy="152243"/>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91" name="Google Shape;268;p3">
              <a:extLst>
                <a:ext uri="{FF2B5EF4-FFF2-40B4-BE49-F238E27FC236}">
                  <a16:creationId xmlns:a16="http://schemas.microsoft.com/office/drawing/2014/main" id="{343B913A-4FEC-F953-6EA3-9DA16994F279}"/>
                </a:ext>
              </a:extLst>
            </p:cNvPr>
            <p:cNvSpPr/>
            <p:nvPr/>
          </p:nvSpPr>
          <p:spPr>
            <a:xfrm>
              <a:off x="7567661" y="1400969"/>
              <a:ext cx="196820" cy="152243"/>
            </a:xfrm>
            <a:prstGeom prst="roundRect">
              <a:avLst>
                <a:gd name="adj" fmla="val 16667"/>
              </a:avLst>
            </a:prstGeom>
            <a:solidFill>
              <a:srgbClr val="0070C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grpSp>
      <p:sp>
        <p:nvSpPr>
          <p:cNvPr id="92" name="Google Shape;289;p3">
            <a:extLst>
              <a:ext uri="{FF2B5EF4-FFF2-40B4-BE49-F238E27FC236}">
                <a16:creationId xmlns:a16="http://schemas.microsoft.com/office/drawing/2014/main" id="{96C07AC9-BACE-5BA3-1E2E-6B56AB03D4AE}"/>
              </a:ext>
            </a:extLst>
          </p:cNvPr>
          <p:cNvSpPr txBox="1"/>
          <p:nvPr/>
        </p:nvSpPr>
        <p:spPr>
          <a:xfrm>
            <a:off x="8133364" y="1179089"/>
            <a:ext cx="1452329" cy="276969"/>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5 cycles (hit)</a:t>
            </a:r>
            <a:endParaRPr sz="1350" dirty="0"/>
          </a:p>
        </p:txBody>
      </p:sp>
      <p:sp>
        <p:nvSpPr>
          <p:cNvPr id="93" name="Google Shape;211;p3">
            <a:extLst>
              <a:ext uri="{FF2B5EF4-FFF2-40B4-BE49-F238E27FC236}">
                <a16:creationId xmlns:a16="http://schemas.microsoft.com/office/drawing/2014/main" id="{1B1455B4-4593-A991-2FF9-A5A74CC11675}"/>
              </a:ext>
            </a:extLst>
          </p:cNvPr>
          <p:cNvSpPr/>
          <p:nvPr/>
        </p:nvSpPr>
        <p:spPr>
          <a:xfrm>
            <a:off x="5703375" y="3781836"/>
            <a:ext cx="2409050" cy="33067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94" name="Google Shape;212;p3">
            <a:extLst>
              <a:ext uri="{FF2B5EF4-FFF2-40B4-BE49-F238E27FC236}">
                <a16:creationId xmlns:a16="http://schemas.microsoft.com/office/drawing/2014/main" id="{3102FD11-0B0E-121F-6E19-AD633CC40B95}"/>
              </a:ext>
            </a:extLst>
          </p:cNvPr>
          <p:cNvSpPr/>
          <p:nvPr/>
        </p:nvSpPr>
        <p:spPr>
          <a:xfrm>
            <a:off x="5768779" y="3842586"/>
            <a:ext cx="511859" cy="197971"/>
          </a:xfrm>
          <a:prstGeom prst="roundRect">
            <a:avLst>
              <a:gd name="adj" fmla="val 16667"/>
            </a:avLst>
          </a:prstGeom>
          <a:solidFill>
            <a:srgbClr val="0272BD"/>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dirty="0">
              <a:solidFill>
                <a:srgbClr val="292934"/>
              </a:solidFill>
              <a:latin typeface="Arial" panose="020B0604020202020204" pitchFamily="34" charset="0"/>
              <a:ea typeface="Calibri"/>
              <a:cs typeface="Arial" panose="020B0604020202020204" pitchFamily="34" charset="0"/>
              <a:sym typeface="Calibri"/>
            </a:endParaRPr>
          </a:p>
        </p:txBody>
      </p:sp>
      <p:sp>
        <p:nvSpPr>
          <p:cNvPr id="95" name="Google Shape;213;p3">
            <a:extLst>
              <a:ext uri="{FF2B5EF4-FFF2-40B4-BE49-F238E27FC236}">
                <a16:creationId xmlns:a16="http://schemas.microsoft.com/office/drawing/2014/main" id="{6494C1C2-74B5-542E-AACF-48CCFD6FF5C6}"/>
              </a:ext>
            </a:extLst>
          </p:cNvPr>
          <p:cNvSpPr/>
          <p:nvPr/>
        </p:nvSpPr>
        <p:spPr>
          <a:xfrm>
            <a:off x="6341311" y="3840210"/>
            <a:ext cx="511859" cy="197971"/>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dirty="0">
              <a:solidFill>
                <a:srgbClr val="292934"/>
              </a:solidFill>
              <a:latin typeface="Arial" panose="020B0604020202020204" pitchFamily="34" charset="0"/>
              <a:ea typeface="Calibri"/>
              <a:cs typeface="Arial" panose="020B0604020202020204" pitchFamily="34" charset="0"/>
              <a:sym typeface="Calibri"/>
            </a:endParaRPr>
          </a:p>
        </p:txBody>
      </p:sp>
      <p:sp>
        <p:nvSpPr>
          <p:cNvPr id="96" name="Google Shape;213;p3">
            <a:extLst>
              <a:ext uri="{FF2B5EF4-FFF2-40B4-BE49-F238E27FC236}">
                <a16:creationId xmlns:a16="http://schemas.microsoft.com/office/drawing/2014/main" id="{8643800E-D847-1291-9D0F-666E25D5B379}"/>
              </a:ext>
            </a:extLst>
          </p:cNvPr>
          <p:cNvSpPr/>
          <p:nvPr/>
        </p:nvSpPr>
        <p:spPr>
          <a:xfrm>
            <a:off x="6918573" y="3840210"/>
            <a:ext cx="511859" cy="197971"/>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97" name="Google Shape;213;p3">
            <a:extLst>
              <a:ext uri="{FF2B5EF4-FFF2-40B4-BE49-F238E27FC236}">
                <a16:creationId xmlns:a16="http://schemas.microsoft.com/office/drawing/2014/main" id="{FF651447-B884-AF4D-537B-68D989ECF1A8}"/>
              </a:ext>
            </a:extLst>
          </p:cNvPr>
          <p:cNvSpPr/>
          <p:nvPr/>
        </p:nvSpPr>
        <p:spPr>
          <a:xfrm>
            <a:off x="7515499" y="3840210"/>
            <a:ext cx="511859" cy="197971"/>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98" name="Google Shape;283;p3">
            <a:extLst>
              <a:ext uri="{FF2B5EF4-FFF2-40B4-BE49-F238E27FC236}">
                <a16:creationId xmlns:a16="http://schemas.microsoft.com/office/drawing/2014/main" id="{9B2314A5-7161-F786-4D04-3D37855FEEF5}"/>
              </a:ext>
            </a:extLst>
          </p:cNvPr>
          <p:cNvSpPr txBox="1"/>
          <p:nvPr/>
        </p:nvSpPr>
        <p:spPr>
          <a:xfrm>
            <a:off x="5382716" y="3459001"/>
            <a:ext cx="1146431" cy="253885"/>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Way 0</a:t>
            </a:r>
            <a:endParaRPr sz="1350" dirty="0"/>
          </a:p>
        </p:txBody>
      </p:sp>
      <p:sp>
        <p:nvSpPr>
          <p:cNvPr id="99" name="Google Shape;283;p3">
            <a:extLst>
              <a:ext uri="{FF2B5EF4-FFF2-40B4-BE49-F238E27FC236}">
                <a16:creationId xmlns:a16="http://schemas.microsoft.com/office/drawing/2014/main" id="{E0B3ECF7-8C82-25C3-074D-DF1BC5CCC29C}"/>
              </a:ext>
            </a:extLst>
          </p:cNvPr>
          <p:cNvSpPr txBox="1"/>
          <p:nvPr/>
        </p:nvSpPr>
        <p:spPr>
          <a:xfrm>
            <a:off x="6018029" y="3450568"/>
            <a:ext cx="1146431" cy="253885"/>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Way 1</a:t>
            </a:r>
            <a:endParaRPr sz="1350" dirty="0"/>
          </a:p>
        </p:txBody>
      </p:sp>
      <p:sp>
        <p:nvSpPr>
          <p:cNvPr id="100" name="Google Shape;283;p3">
            <a:extLst>
              <a:ext uri="{FF2B5EF4-FFF2-40B4-BE49-F238E27FC236}">
                <a16:creationId xmlns:a16="http://schemas.microsoft.com/office/drawing/2014/main" id="{360E3104-5A01-ECDE-1F29-3AF942EF48B0}"/>
              </a:ext>
            </a:extLst>
          </p:cNvPr>
          <p:cNvSpPr txBox="1"/>
          <p:nvPr/>
        </p:nvSpPr>
        <p:spPr>
          <a:xfrm>
            <a:off x="6601286" y="3453016"/>
            <a:ext cx="1146431" cy="253885"/>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Way 2</a:t>
            </a:r>
            <a:endParaRPr sz="1350" dirty="0"/>
          </a:p>
        </p:txBody>
      </p:sp>
      <p:sp>
        <p:nvSpPr>
          <p:cNvPr id="101" name="Google Shape;283;p3">
            <a:extLst>
              <a:ext uri="{FF2B5EF4-FFF2-40B4-BE49-F238E27FC236}">
                <a16:creationId xmlns:a16="http://schemas.microsoft.com/office/drawing/2014/main" id="{C4DFB0BF-7DDA-B39B-FAD3-81A863EC8B89}"/>
              </a:ext>
            </a:extLst>
          </p:cNvPr>
          <p:cNvSpPr txBox="1"/>
          <p:nvPr/>
        </p:nvSpPr>
        <p:spPr>
          <a:xfrm>
            <a:off x="7239239" y="3442378"/>
            <a:ext cx="1146431" cy="253885"/>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Way 3</a:t>
            </a:r>
            <a:endParaRPr sz="1350" dirty="0"/>
          </a:p>
        </p:txBody>
      </p:sp>
      <p:cxnSp>
        <p:nvCxnSpPr>
          <p:cNvPr id="102" name="Straight Connector 101">
            <a:extLst>
              <a:ext uri="{FF2B5EF4-FFF2-40B4-BE49-F238E27FC236}">
                <a16:creationId xmlns:a16="http://schemas.microsoft.com/office/drawing/2014/main" id="{97C61E36-7D4D-69BD-56CA-04615B6C103D}"/>
              </a:ext>
            </a:extLst>
          </p:cNvPr>
          <p:cNvCxnSpPr/>
          <p:nvPr/>
        </p:nvCxnSpPr>
        <p:spPr>
          <a:xfrm>
            <a:off x="6305259" y="3459001"/>
            <a:ext cx="0" cy="1417032"/>
          </a:xfrm>
          <a:prstGeom prst="line">
            <a:avLst/>
          </a:prstGeom>
        </p:spPr>
        <p:style>
          <a:lnRef idx="1">
            <a:schemeClr val="dk1"/>
          </a:lnRef>
          <a:fillRef idx="0">
            <a:schemeClr val="dk1"/>
          </a:fillRef>
          <a:effectRef idx="0">
            <a:schemeClr val="dk1"/>
          </a:effectRef>
          <a:fontRef idx="minor">
            <a:schemeClr val="tx1"/>
          </a:fontRef>
        </p:style>
      </p:cxnSp>
      <p:sp>
        <p:nvSpPr>
          <p:cNvPr id="103" name="Google Shape;283;p3">
            <a:extLst>
              <a:ext uri="{FF2B5EF4-FFF2-40B4-BE49-F238E27FC236}">
                <a16:creationId xmlns:a16="http://schemas.microsoft.com/office/drawing/2014/main" id="{F21D773F-38C6-0773-202E-A48488C83BC8}"/>
              </a:ext>
            </a:extLst>
          </p:cNvPr>
          <p:cNvSpPr txBox="1"/>
          <p:nvPr/>
        </p:nvSpPr>
        <p:spPr>
          <a:xfrm>
            <a:off x="4987816" y="4300710"/>
            <a:ext cx="1245921" cy="438551"/>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Used by victim process</a:t>
            </a:r>
            <a:endParaRPr sz="1350" dirty="0"/>
          </a:p>
        </p:txBody>
      </p:sp>
      <p:sp>
        <p:nvSpPr>
          <p:cNvPr id="104" name="Google Shape;283;p3">
            <a:extLst>
              <a:ext uri="{FF2B5EF4-FFF2-40B4-BE49-F238E27FC236}">
                <a16:creationId xmlns:a16="http://schemas.microsoft.com/office/drawing/2014/main" id="{A0DC654F-7952-D479-D7E4-7EA31FC23421}"/>
              </a:ext>
            </a:extLst>
          </p:cNvPr>
          <p:cNvSpPr txBox="1"/>
          <p:nvPr/>
        </p:nvSpPr>
        <p:spPr>
          <a:xfrm>
            <a:off x="6576770" y="4320946"/>
            <a:ext cx="1547417" cy="438551"/>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Used by attacker process</a:t>
            </a:r>
            <a:endParaRPr sz="1350" dirty="0"/>
          </a:p>
        </p:txBody>
      </p:sp>
    </p:spTree>
    <p:extLst>
      <p:ext uri="{BB962C8B-B14F-4D97-AF65-F5344CB8AC3E}">
        <p14:creationId xmlns:p14="http://schemas.microsoft.com/office/powerpoint/2010/main" val="262918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08E88C-E9E7-4C09-EACA-ABE4FAC505DD}"/>
              </a:ext>
            </a:extLst>
          </p:cNvPr>
          <p:cNvSpPr>
            <a:spLocks noGrp="1"/>
          </p:cNvSpPr>
          <p:nvPr>
            <p:ph type="body" sz="quarter" idx="13"/>
          </p:nvPr>
        </p:nvSpPr>
        <p:spPr>
          <a:xfrm>
            <a:off x="-4457493" y="7018620"/>
            <a:ext cx="8678863" cy="2999185"/>
          </a:xfrm>
        </p:spPr>
        <p:txBody>
          <a:bodyPr/>
          <a:lstStyle/>
          <a:p>
            <a:r>
              <a:rPr lang="en-US" altLang="zh-CN" dirty="0" err="1">
                <a:latin typeface="Arial" panose="020B0604020202020204" pitchFamily="34" charset="0"/>
                <a:cs typeface="Arial" panose="020B0604020202020204" pitchFamily="34" charset="0"/>
              </a:rPr>
              <a:t>Sfds</a:t>
            </a:r>
            <a:endParaRPr lang="en-US" altLang="zh-CN"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D5E9A6A-9BF6-C562-313C-83EC9CE03EF0}"/>
              </a:ext>
            </a:extLst>
          </p:cNvPr>
          <p:cNvSpPr>
            <a:spLocks noGrp="1"/>
          </p:cNvSpPr>
          <p:nvPr>
            <p:ph type="title"/>
          </p:nvPr>
        </p:nvSpPr>
        <p:spPr/>
        <p:txBody>
          <a:bodyPr>
            <a:normAutofit fontScale="90000"/>
          </a:bodyPr>
          <a:lstStyle/>
          <a:p>
            <a:r>
              <a:rPr lang="en-US" altLang="zh-CN" dirty="0" err="1"/>
              <a:t>AutoCAT’s</a:t>
            </a:r>
            <a:r>
              <a:rPr lang="en-US" altLang="zh-CN" dirty="0"/>
              <a:t> Attack</a:t>
            </a:r>
            <a:r>
              <a:rPr lang="zh-CN" altLang="en-US" dirty="0"/>
              <a:t> </a:t>
            </a:r>
            <a:r>
              <a:rPr lang="en-US" altLang="zh-CN" dirty="0"/>
              <a:t>on</a:t>
            </a:r>
            <a:r>
              <a:rPr lang="zh-CN" altLang="en-US" dirty="0"/>
              <a:t> </a:t>
            </a:r>
            <a:r>
              <a:rPr lang="en-US" altLang="zh-CN" dirty="0" err="1"/>
              <a:t>PLCache</a:t>
            </a:r>
            <a:endParaRPr lang="en-US" dirty="0"/>
          </a:p>
        </p:txBody>
      </p:sp>
      <p:sp>
        <p:nvSpPr>
          <p:cNvPr id="5" name="Google Shape;211;p3">
            <a:extLst>
              <a:ext uri="{FF2B5EF4-FFF2-40B4-BE49-F238E27FC236}">
                <a16:creationId xmlns:a16="http://schemas.microsoft.com/office/drawing/2014/main" id="{93DC1A05-2EB9-44C1-1352-869076EA02EA}"/>
              </a:ext>
            </a:extLst>
          </p:cNvPr>
          <p:cNvSpPr/>
          <p:nvPr/>
        </p:nvSpPr>
        <p:spPr>
          <a:xfrm>
            <a:off x="2017139" y="1654710"/>
            <a:ext cx="2409050" cy="33067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6" name="Google Shape;212;p3">
            <a:extLst>
              <a:ext uri="{FF2B5EF4-FFF2-40B4-BE49-F238E27FC236}">
                <a16:creationId xmlns:a16="http://schemas.microsoft.com/office/drawing/2014/main" id="{11952207-3A94-4652-6FC1-6A98312C28BF}"/>
              </a:ext>
            </a:extLst>
          </p:cNvPr>
          <p:cNvSpPr/>
          <p:nvPr/>
        </p:nvSpPr>
        <p:spPr>
          <a:xfrm>
            <a:off x="2082543" y="1715459"/>
            <a:ext cx="511859" cy="197971"/>
          </a:xfrm>
          <a:prstGeom prst="roundRect">
            <a:avLst>
              <a:gd name="adj" fmla="val 16667"/>
            </a:avLst>
          </a:prstGeom>
          <a:solidFill>
            <a:srgbClr val="92D04F"/>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0</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7" name="Google Shape;213;p3">
            <a:extLst>
              <a:ext uri="{FF2B5EF4-FFF2-40B4-BE49-F238E27FC236}">
                <a16:creationId xmlns:a16="http://schemas.microsoft.com/office/drawing/2014/main" id="{434DF611-AFA6-FC32-16BA-CD9D16F9B013}"/>
              </a:ext>
            </a:extLst>
          </p:cNvPr>
          <p:cNvSpPr/>
          <p:nvPr/>
        </p:nvSpPr>
        <p:spPr>
          <a:xfrm>
            <a:off x="2655075" y="1713084"/>
            <a:ext cx="511859" cy="197971"/>
          </a:xfrm>
          <a:prstGeom prst="roundRect">
            <a:avLst>
              <a:gd name="adj" fmla="val 16667"/>
            </a:avLst>
          </a:prstGeom>
          <a:solidFill>
            <a:srgbClr val="92D05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1</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8" name="Google Shape;213;p3">
            <a:extLst>
              <a:ext uri="{FF2B5EF4-FFF2-40B4-BE49-F238E27FC236}">
                <a16:creationId xmlns:a16="http://schemas.microsoft.com/office/drawing/2014/main" id="{C2480463-5801-ABE8-D8E0-EC5C75A57DA7}"/>
              </a:ext>
            </a:extLst>
          </p:cNvPr>
          <p:cNvSpPr/>
          <p:nvPr/>
        </p:nvSpPr>
        <p:spPr>
          <a:xfrm>
            <a:off x="3232337" y="1713084"/>
            <a:ext cx="511859" cy="197971"/>
          </a:xfrm>
          <a:prstGeom prst="roundRect">
            <a:avLst>
              <a:gd name="adj" fmla="val 16667"/>
            </a:avLst>
          </a:prstGeom>
          <a:solidFill>
            <a:srgbClr val="DADADA"/>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9" name="Google Shape;213;p3">
            <a:extLst>
              <a:ext uri="{FF2B5EF4-FFF2-40B4-BE49-F238E27FC236}">
                <a16:creationId xmlns:a16="http://schemas.microsoft.com/office/drawing/2014/main" id="{F8A2E6E6-8758-6FB0-54DD-ED6DBD9F8F51}"/>
              </a:ext>
            </a:extLst>
          </p:cNvPr>
          <p:cNvSpPr/>
          <p:nvPr/>
        </p:nvSpPr>
        <p:spPr>
          <a:xfrm>
            <a:off x="3829263" y="1713084"/>
            <a:ext cx="511859" cy="197971"/>
          </a:xfrm>
          <a:prstGeom prst="roundRect">
            <a:avLst>
              <a:gd name="adj" fmla="val 16667"/>
            </a:avLst>
          </a:prstGeom>
          <a:solidFill>
            <a:srgbClr val="92D05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1" name="Google Shape;211;p3">
            <a:extLst>
              <a:ext uri="{FF2B5EF4-FFF2-40B4-BE49-F238E27FC236}">
                <a16:creationId xmlns:a16="http://schemas.microsoft.com/office/drawing/2014/main" id="{7501B02F-B0BB-BCF3-448C-3D5D39ED42B7}"/>
              </a:ext>
            </a:extLst>
          </p:cNvPr>
          <p:cNvSpPr/>
          <p:nvPr/>
        </p:nvSpPr>
        <p:spPr>
          <a:xfrm>
            <a:off x="2016168" y="2059651"/>
            <a:ext cx="2409050" cy="33067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2" name="Google Shape;212;p3">
            <a:extLst>
              <a:ext uri="{FF2B5EF4-FFF2-40B4-BE49-F238E27FC236}">
                <a16:creationId xmlns:a16="http://schemas.microsoft.com/office/drawing/2014/main" id="{9E5A13AA-C030-17A6-5641-862FA017D77E}"/>
              </a:ext>
            </a:extLst>
          </p:cNvPr>
          <p:cNvSpPr/>
          <p:nvPr/>
        </p:nvSpPr>
        <p:spPr>
          <a:xfrm>
            <a:off x="2081571" y="2120400"/>
            <a:ext cx="511859" cy="197971"/>
          </a:xfrm>
          <a:prstGeom prst="roundRect">
            <a:avLst>
              <a:gd name="adj" fmla="val 16667"/>
            </a:avLst>
          </a:prstGeom>
          <a:solidFill>
            <a:srgbClr val="92D04F"/>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0</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3" name="Google Shape;213;p3">
            <a:extLst>
              <a:ext uri="{FF2B5EF4-FFF2-40B4-BE49-F238E27FC236}">
                <a16:creationId xmlns:a16="http://schemas.microsoft.com/office/drawing/2014/main" id="{4A5AC4A7-BF0B-ED26-C084-A00125CE3594}"/>
              </a:ext>
            </a:extLst>
          </p:cNvPr>
          <p:cNvSpPr/>
          <p:nvPr/>
        </p:nvSpPr>
        <p:spPr>
          <a:xfrm>
            <a:off x="2654103" y="2118025"/>
            <a:ext cx="511859" cy="197971"/>
          </a:xfrm>
          <a:prstGeom prst="roundRect">
            <a:avLst>
              <a:gd name="adj" fmla="val 16667"/>
            </a:avLst>
          </a:prstGeom>
          <a:solidFill>
            <a:srgbClr val="92D05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1</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4" name="Google Shape;213;p3">
            <a:extLst>
              <a:ext uri="{FF2B5EF4-FFF2-40B4-BE49-F238E27FC236}">
                <a16:creationId xmlns:a16="http://schemas.microsoft.com/office/drawing/2014/main" id="{77BFB867-65F3-F105-CD34-C3227FC90F48}"/>
              </a:ext>
            </a:extLst>
          </p:cNvPr>
          <p:cNvSpPr/>
          <p:nvPr/>
        </p:nvSpPr>
        <p:spPr>
          <a:xfrm>
            <a:off x="3231366" y="2118025"/>
            <a:ext cx="511859" cy="197971"/>
          </a:xfrm>
          <a:prstGeom prst="roundRect">
            <a:avLst>
              <a:gd name="adj" fmla="val 16667"/>
            </a:avLst>
          </a:prstGeom>
          <a:solidFill>
            <a:srgbClr val="92D05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3</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5" name="Google Shape;213;p3">
            <a:extLst>
              <a:ext uri="{FF2B5EF4-FFF2-40B4-BE49-F238E27FC236}">
                <a16:creationId xmlns:a16="http://schemas.microsoft.com/office/drawing/2014/main" id="{EE4B1172-6DDA-22CF-354B-737E04862460}"/>
              </a:ext>
            </a:extLst>
          </p:cNvPr>
          <p:cNvSpPr/>
          <p:nvPr/>
        </p:nvSpPr>
        <p:spPr>
          <a:xfrm>
            <a:off x="3828292" y="2118025"/>
            <a:ext cx="511859" cy="197971"/>
          </a:xfrm>
          <a:prstGeom prst="roundRect">
            <a:avLst>
              <a:gd name="adj" fmla="val 16667"/>
            </a:avLst>
          </a:prstGeom>
          <a:solidFill>
            <a:srgbClr val="DADADA"/>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7" name="Google Shape;211;p3">
            <a:extLst>
              <a:ext uri="{FF2B5EF4-FFF2-40B4-BE49-F238E27FC236}">
                <a16:creationId xmlns:a16="http://schemas.microsoft.com/office/drawing/2014/main" id="{24A3E1D3-D737-BD2E-972B-2C4C8BBA63DE}"/>
              </a:ext>
            </a:extLst>
          </p:cNvPr>
          <p:cNvSpPr/>
          <p:nvPr/>
        </p:nvSpPr>
        <p:spPr>
          <a:xfrm>
            <a:off x="2016168" y="2485718"/>
            <a:ext cx="2409050" cy="33067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8" name="Google Shape;212;p3">
            <a:extLst>
              <a:ext uri="{FF2B5EF4-FFF2-40B4-BE49-F238E27FC236}">
                <a16:creationId xmlns:a16="http://schemas.microsoft.com/office/drawing/2014/main" id="{33FDB698-42AB-D91D-FA01-C0A34CD423F0}"/>
              </a:ext>
            </a:extLst>
          </p:cNvPr>
          <p:cNvSpPr/>
          <p:nvPr/>
        </p:nvSpPr>
        <p:spPr>
          <a:xfrm>
            <a:off x="2081571" y="2546467"/>
            <a:ext cx="511859" cy="197971"/>
          </a:xfrm>
          <a:prstGeom prst="roundRect">
            <a:avLst>
              <a:gd name="adj" fmla="val 16667"/>
            </a:avLst>
          </a:prstGeom>
          <a:solidFill>
            <a:srgbClr val="DADADA"/>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0</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9" name="Google Shape;213;p3">
            <a:extLst>
              <a:ext uri="{FF2B5EF4-FFF2-40B4-BE49-F238E27FC236}">
                <a16:creationId xmlns:a16="http://schemas.microsoft.com/office/drawing/2014/main" id="{2F398CF6-6BB7-581C-6F26-26EBCD0F7580}"/>
              </a:ext>
            </a:extLst>
          </p:cNvPr>
          <p:cNvSpPr/>
          <p:nvPr/>
        </p:nvSpPr>
        <p:spPr>
          <a:xfrm>
            <a:off x="2654103" y="2544091"/>
            <a:ext cx="511859" cy="197971"/>
          </a:xfrm>
          <a:prstGeom prst="roundRect">
            <a:avLst>
              <a:gd name="adj" fmla="val 16667"/>
            </a:avLst>
          </a:prstGeom>
          <a:solidFill>
            <a:srgbClr val="92D04F"/>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1</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0" name="Google Shape;213;p3">
            <a:extLst>
              <a:ext uri="{FF2B5EF4-FFF2-40B4-BE49-F238E27FC236}">
                <a16:creationId xmlns:a16="http://schemas.microsoft.com/office/drawing/2014/main" id="{56DA8328-489B-24CE-16AA-62193B9C3843}"/>
              </a:ext>
            </a:extLst>
          </p:cNvPr>
          <p:cNvSpPr/>
          <p:nvPr/>
        </p:nvSpPr>
        <p:spPr>
          <a:xfrm>
            <a:off x="3231366" y="2544091"/>
            <a:ext cx="511859" cy="197971"/>
          </a:xfrm>
          <a:prstGeom prst="roundRect">
            <a:avLst>
              <a:gd name="adj" fmla="val 16667"/>
            </a:avLst>
          </a:prstGeom>
          <a:solidFill>
            <a:srgbClr val="92D05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3</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1" name="Google Shape;213;p3">
            <a:extLst>
              <a:ext uri="{FF2B5EF4-FFF2-40B4-BE49-F238E27FC236}">
                <a16:creationId xmlns:a16="http://schemas.microsoft.com/office/drawing/2014/main" id="{91C54164-812E-B679-CF3F-153135ACE416}"/>
              </a:ext>
            </a:extLst>
          </p:cNvPr>
          <p:cNvSpPr/>
          <p:nvPr/>
        </p:nvSpPr>
        <p:spPr>
          <a:xfrm>
            <a:off x="3828292" y="2544091"/>
            <a:ext cx="511859" cy="197971"/>
          </a:xfrm>
          <a:prstGeom prst="roundRect">
            <a:avLst>
              <a:gd name="adj" fmla="val 16667"/>
            </a:avLst>
          </a:prstGeom>
          <a:solidFill>
            <a:srgbClr val="92D05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2</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3" name="Google Shape;211;p3">
            <a:extLst>
              <a:ext uri="{FF2B5EF4-FFF2-40B4-BE49-F238E27FC236}">
                <a16:creationId xmlns:a16="http://schemas.microsoft.com/office/drawing/2014/main" id="{5D78E29E-D299-7740-7F21-6927E206297D}"/>
              </a:ext>
            </a:extLst>
          </p:cNvPr>
          <p:cNvSpPr/>
          <p:nvPr/>
        </p:nvSpPr>
        <p:spPr>
          <a:xfrm>
            <a:off x="2016168" y="2897246"/>
            <a:ext cx="2409050" cy="33067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4" name="Google Shape;212;p3">
            <a:extLst>
              <a:ext uri="{FF2B5EF4-FFF2-40B4-BE49-F238E27FC236}">
                <a16:creationId xmlns:a16="http://schemas.microsoft.com/office/drawing/2014/main" id="{E7C5D5C3-BCE3-2C66-4107-B31E8578FBF9}"/>
              </a:ext>
            </a:extLst>
          </p:cNvPr>
          <p:cNvSpPr/>
          <p:nvPr/>
        </p:nvSpPr>
        <p:spPr>
          <a:xfrm>
            <a:off x="2081571" y="2957995"/>
            <a:ext cx="511859" cy="197971"/>
          </a:xfrm>
          <a:prstGeom prst="roundRect">
            <a:avLst>
              <a:gd name="adj" fmla="val 16667"/>
            </a:avLst>
          </a:prstGeom>
          <a:solidFill>
            <a:srgbClr val="DADADA"/>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0</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5" name="Google Shape;213;p3">
            <a:extLst>
              <a:ext uri="{FF2B5EF4-FFF2-40B4-BE49-F238E27FC236}">
                <a16:creationId xmlns:a16="http://schemas.microsoft.com/office/drawing/2014/main" id="{3DDF67A0-92A6-6508-96D3-B33388C947DD}"/>
              </a:ext>
            </a:extLst>
          </p:cNvPr>
          <p:cNvSpPr/>
          <p:nvPr/>
        </p:nvSpPr>
        <p:spPr>
          <a:xfrm>
            <a:off x="2654103" y="2955619"/>
            <a:ext cx="511859" cy="197971"/>
          </a:xfrm>
          <a:prstGeom prst="roundRect">
            <a:avLst>
              <a:gd name="adj" fmla="val 16667"/>
            </a:avLst>
          </a:prstGeom>
          <a:solidFill>
            <a:srgbClr val="92D04F"/>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1</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6" name="Google Shape;213;p3">
            <a:extLst>
              <a:ext uri="{FF2B5EF4-FFF2-40B4-BE49-F238E27FC236}">
                <a16:creationId xmlns:a16="http://schemas.microsoft.com/office/drawing/2014/main" id="{12383A69-97F6-058B-AA79-FB9101144D34}"/>
              </a:ext>
            </a:extLst>
          </p:cNvPr>
          <p:cNvSpPr/>
          <p:nvPr/>
        </p:nvSpPr>
        <p:spPr>
          <a:xfrm>
            <a:off x="3231366" y="2955619"/>
            <a:ext cx="511859" cy="197971"/>
          </a:xfrm>
          <a:prstGeom prst="roundRect">
            <a:avLst>
              <a:gd name="adj" fmla="val 16667"/>
            </a:avLst>
          </a:prstGeom>
          <a:solidFill>
            <a:srgbClr val="92D05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3</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7" name="Google Shape;213;p3">
            <a:extLst>
              <a:ext uri="{FF2B5EF4-FFF2-40B4-BE49-F238E27FC236}">
                <a16:creationId xmlns:a16="http://schemas.microsoft.com/office/drawing/2014/main" id="{3A5DEED8-CF67-441A-56AE-093E5A983E78}"/>
              </a:ext>
            </a:extLst>
          </p:cNvPr>
          <p:cNvSpPr/>
          <p:nvPr/>
        </p:nvSpPr>
        <p:spPr>
          <a:xfrm>
            <a:off x="3828292" y="2955619"/>
            <a:ext cx="511859" cy="197971"/>
          </a:xfrm>
          <a:prstGeom prst="roundRect">
            <a:avLst>
              <a:gd name="adj" fmla="val 16667"/>
            </a:avLst>
          </a:prstGeom>
          <a:solidFill>
            <a:srgbClr val="92D05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2</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9" name="Google Shape;211;p3">
            <a:extLst>
              <a:ext uri="{FF2B5EF4-FFF2-40B4-BE49-F238E27FC236}">
                <a16:creationId xmlns:a16="http://schemas.microsoft.com/office/drawing/2014/main" id="{DD9AC7DF-6DAB-209F-FA5F-1AC120B0E7B9}"/>
              </a:ext>
            </a:extLst>
          </p:cNvPr>
          <p:cNvSpPr/>
          <p:nvPr/>
        </p:nvSpPr>
        <p:spPr>
          <a:xfrm>
            <a:off x="2016168" y="3316044"/>
            <a:ext cx="2409050" cy="33067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30" name="Google Shape;212;p3">
            <a:extLst>
              <a:ext uri="{FF2B5EF4-FFF2-40B4-BE49-F238E27FC236}">
                <a16:creationId xmlns:a16="http://schemas.microsoft.com/office/drawing/2014/main" id="{D5350967-3E75-D092-7494-05893F760039}"/>
              </a:ext>
            </a:extLst>
          </p:cNvPr>
          <p:cNvSpPr/>
          <p:nvPr/>
        </p:nvSpPr>
        <p:spPr>
          <a:xfrm>
            <a:off x="2081571" y="3376793"/>
            <a:ext cx="511859" cy="197971"/>
          </a:xfrm>
          <a:prstGeom prst="roundRect">
            <a:avLst>
              <a:gd name="adj" fmla="val 16667"/>
            </a:avLst>
          </a:prstGeom>
          <a:solidFill>
            <a:srgbClr val="DADADA"/>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0</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31" name="Google Shape;213;p3">
            <a:extLst>
              <a:ext uri="{FF2B5EF4-FFF2-40B4-BE49-F238E27FC236}">
                <a16:creationId xmlns:a16="http://schemas.microsoft.com/office/drawing/2014/main" id="{A29097E1-C2AA-68E7-F3C4-C484B7928CF8}"/>
              </a:ext>
            </a:extLst>
          </p:cNvPr>
          <p:cNvSpPr/>
          <p:nvPr/>
        </p:nvSpPr>
        <p:spPr>
          <a:xfrm>
            <a:off x="2654103" y="3374418"/>
            <a:ext cx="511859" cy="197971"/>
          </a:xfrm>
          <a:prstGeom prst="roundRect">
            <a:avLst>
              <a:gd name="adj" fmla="val 16667"/>
            </a:avLst>
          </a:prstGeom>
          <a:solidFill>
            <a:srgbClr val="92D04F"/>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1</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32" name="Google Shape;213;p3">
            <a:extLst>
              <a:ext uri="{FF2B5EF4-FFF2-40B4-BE49-F238E27FC236}">
                <a16:creationId xmlns:a16="http://schemas.microsoft.com/office/drawing/2014/main" id="{27B0B3B2-279A-974B-CD51-AC46483A78E9}"/>
              </a:ext>
            </a:extLst>
          </p:cNvPr>
          <p:cNvSpPr/>
          <p:nvPr/>
        </p:nvSpPr>
        <p:spPr>
          <a:xfrm>
            <a:off x="3231366" y="3374418"/>
            <a:ext cx="511859" cy="197971"/>
          </a:xfrm>
          <a:prstGeom prst="roundRect">
            <a:avLst>
              <a:gd name="adj" fmla="val 16667"/>
            </a:avLst>
          </a:prstGeom>
          <a:solidFill>
            <a:srgbClr val="92D05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3</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33" name="Google Shape;213;p3">
            <a:extLst>
              <a:ext uri="{FF2B5EF4-FFF2-40B4-BE49-F238E27FC236}">
                <a16:creationId xmlns:a16="http://schemas.microsoft.com/office/drawing/2014/main" id="{AB7BF507-42AA-34EB-016A-7922635A1052}"/>
              </a:ext>
            </a:extLst>
          </p:cNvPr>
          <p:cNvSpPr/>
          <p:nvPr/>
        </p:nvSpPr>
        <p:spPr>
          <a:xfrm>
            <a:off x="3828292" y="3374418"/>
            <a:ext cx="511859" cy="197971"/>
          </a:xfrm>
          <a:prstGeom prst="roundRect">
            <a:avLst>
              <a:gd name="adj" fmla="val 16667"/>
            </a:avLst>
          </a:prstGeom>
          <a:solidFill>
            <a:srgbClr val="92D05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2</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35" name="Google Shape;211;p3">
            <a:extLst>
              <a:ext uri="{FF2B5EF4-FFF2-40B4-BE49-F238E27FC236}">
                <a16:creationId xmlns:a16="http://schemas.microsoft.com/office/drawing/2014/main" id="{275D2E24-2DD9-90B9-2760-70AB05A0E96F}"/>
              </a:ext>
            </a:extLst>
          </p:cNvPr>
          <p:cNvSpPr/>
          <p:nvPr/>
        </p:nvSpPr>
        <p:spPr>
          <a:xfrm>
            <a:off x="2016168" y="3734842"/>
            <a:ext cx="2409050" cy="33067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36" name="Google Shape;212;p3">
            <a:extLst>
              <a:ext uri="{FF2B5EF4-FFF2-40B4-BE49-F238E27FC236}">
                <a16:creationId xmlns:a16="http://schemas.microsoft.com/office/drawing/2014/main" id="{30668DCC-B76A-94B2-338F-FE6A20F8FDDA}"/>
              </a:ext>
            </a:extLst>
          </p:cNvPr>
          <p:cNvSpPr/>
          <p:nvPr/>
        </p:nvSpPr>
        <p:spPr>
          <a:xfrm>
            <a:off x="2081571" y="3795592"/>
            <a:ext cx="511859" cy="197971"/>
          </a:xfrm>
          <a:prstGeom prst="roundRect">
            <a:avLst>
              <a:gd name="adj" fmla="val 16667"/>
            </a:avLst>
          </a:prstGeom>
          <a:solidFill>
            <a:srgbClr val="92D05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0</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37" name="Google Shape;213;p3">
            <a:extLst>
              <a:ext uri="{FF2B5EF4-FFF2-40B4-BE49-F238E27FC236}">
                <a16:creationId xmlns:a16="http://schemas.microsoft.com/office/drawing/2014/main" id="{3BDDC455-8A61-4BDE-DF3E-2FDF92AC14E2}"/>
              </a:ext>
            </a:extLst>
          </p:cNvPr>
          <p:cNvSpPr/>
          <p:nvPr/>
        </p:nvSpPr>
        <p:spPr>
          <a:xfrm>
            <a:off x="2654103" y="3793216"/>
            <a:ext cx="511859" cy="197971"/>
          </a:xfrm>
          <a:prstGeom prst="roundRect">
            <a:avLst>
              <a:gd name="adj" fmla="val 16667"/>
            </a:avLst>
          </a:prstGeom>
          <a:solidFill>
            <a:srgbClr val="92D04F"/>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1</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38" name="Google Shape;213;p3">
            <a:extLst>
              <a:ext uri="{FF2B5EF4-FFF2-40B4-BE49-F238E27FC236}">
                <a16:creationId xmlns:a16="http://schemas.microsoft.com/office/drawing/2014/main" id="{086A0C4F-F39E-98B1-6731-F593EBB200C5}"/>
              </a:ext>
            </a:extLst>
          </p:cNvPr>
          <p:cNvSpPr/>
          <p:nvPr/>
        </p:nvSpPr>
        <p:spPr>
          <a:xfrm>
            <a:off x="3231366" y="3793216"/>
            <a:ext cx="511859" cy="197971"/>
          </a:xfrm>
          <a:prstGeom prst="roundRect">
            <a:avLst>
              <a:gd name="adj" fmla="val 16667"/>
            </a:avLst>
          </a:prstGeom>
          <a:solidFill>
            <a:srgbClr val="92D05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3</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39" name="Google Shape;213;p3">
            <a:extLst>
              <a:ext uri="{FF2B5EF4-FFF2-40B4-BE49-F238E27FC236}">
                <a16:creationId xmlns:a16="http://schemas.microsoft.com/office/drawing/2014/main" id="{5A2A09A6-B803-2467-F0D9-418B60428E1D}"/>
              </a:ext>
            </a:extLst>
          </p:cNvPr>
          <p:cNvSpPr/>
          <p:nvPr/>
        </p:nvSpPr>
        <p:spPr>
          <a:xfrm>
            <a:off x="3828292" y="3793216"/>
            <a:ext cx="511859" cy="197971"/>
          </a:xfrm>
          <a:prstGeom prst="roundRect">
            <a:avLst>
              <a:gd name="adj" fmla="val 16667"/>
            </a:avLst>
          </a:prstGeom>
          <a:solidFill>
            <a:srgbClr val="DADADA"/>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2</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46" name="TextBox 45">
            <a:extLst>
              <a:ext uri="{FF2B5EF4-FFF2-40B4-BE49-F238E27FC236}">
                <a16:creationId xmlns:a16="http://schemas.microsoft.com/office/drawing/2014/main" id="{AA2F3B0D-F972-F263-772A-FF945DE26D2C}"/>
              </a:ext>
            </a:extLst>
          </p:cNvPr>
          <p:cNvSpPr txBox="1"/>
          <p:nvPr/>
        </p:nvSpPr>
        <p:spPr>
          <a:xfrm>
            <a:off x="548227" y="1719352"/>
            <a:ext cx="2279335" cy="273044"/>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access</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AE3D6A0F-45CF-B94F-A3E1-A828BD11B2C8}"/>
              </a:ext>
            </a:extLst>
          </p:cNvPr>
          <p:cNvSpPr txBox="1"/>
          <p:nvPr/>
        </p:nvSpPr>
        <p:spPr>
          <a:xfrm>
            <a:off x="4459895" y="2514225"/>
            <a:ext cx="2626591" cy="273044"/>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miss</a:t>
            </a:r>
            <a:endParaRPr lang="en-US"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3568E246-55BA-F05E-5C7B-ACEC06852037}"/>
              </a:ext>
            </a:extLst>
          </p:cNvPr>
          <p:cNvSpPr txBox="1"/>
          <p:nvPr/>
        </p:nvSpPr>
        <p:spPr>
          <a:xfrm>
            <a:off x="4486777" y="2934966"/>
            <a:ext cx="2004039" cy="27805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hit</a:t>
            </a:r>
            <a:endParaRPr lang="en-US" dirty="0">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DFBD2813-70E9-6E62-2B3A-34D1148380E5}"/>
              </a:ext>
            </a:extLst>
          </p:cNvPr>
          <p:cNvSpPr txBox="1"/>
          <p:nvPr/>
        </p:nvSpPr>
        <p:spPr>
          <a:xfrm>
            <a:off x="4479532" y="3357662"/>
            <a:ext cx="2291611" cy="273044"/>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miss</a:t>
            </a:r>
            <a:endParaRPr lang="en-US" dirty="0">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E960270E-02CA-669D-A76F-FF61F716A2E9}"/>
              </a:ext>
            </a:extLst>
          </p:cNvPr>
          <p:cNvSpPr txBox="1"/>
          <p:nvPr/>
        </p:nvSpPr>
        <p:spPr>
          <a:xfrm>
            <a:off x="4466404" y="3758909"/>
            <a:ext cx="2291611" cy="273044"/>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miss</a:t>
            </a:r>
            <a:endParaRPr lang="en-US"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68E9BBE7-1A52-4977-34E8-5635D129DDB7}"/>
              </a:ext>
            </a:extLst>
          </p:cNvPr>
          <p:cNvSpPr txBox="1"/>
          <p:nvPr/>
        </p:nvSpPr>
        <p:spPr>
          <a:xfrm>
            <a:off x="4508057" y="4167084"/>
            <a:ext cx="2291611" cy="273044"/>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hit</a:t>
            </a:r>
            <a:endParaRPr lang="en-US" b="1" dirty="0">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C3538265-98C3-A393-9C6B-348E531C5025}"/>
              </a:ext>
            </a:extLst>
          </p:cNvPr>
          <p:cNvSpPr txBox="1"/>
          <p:nvPr/>
        </p:nvSpPr>
        <p:spPr>
          <a:xfrm>
            <a:off x="4445237" y="2092557"/>
            <a:ext cx="635230"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N.A.</a:t>
            </a:r>
            <a:endParaRPr lang="en-US" dirty="0">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47DC94B4-C435-86E5-258D-CC52B0B9D251}"/>
              </a:ext>
            </a:extLst>
          </p:cNvPr>
          <p:cNvSpPr/>
          <p:nvPr/>
        </p:nvSpPr>
        <p:spPr>
          <a:xfrm>
            <a:off x="2493245" y="1863077"/>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84F056D2-A741-3969-21BF-229D77258747}"/>
              </a:ext>
            </a:extLst>
          </p:cNvPr>
          <p:cNvSpPr/>
          <p:nvPr/>
        </p:nvSpPr>
        <p:spPr>
          <a:xfrm>
            <a:off x="3065612" y="1866636"/>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00728DCE-0124-3895-2CA5-1ACA8F115B2B}"/>
              </a:ext>
            </a:extLst>
          </p:cNvPr>
          <p:cNvSpPr/>
          <p:nvPr/>
        </p:nvSpPr>
        <p:spPr>
          <a:xfrm>
            <a:off x="2489159" y="2267411"/>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56" name="Rectangle 55">
            <a:extLst>
              <a:ext uri="{FF2B5EF4-FFF2-40B4-BE49-F238E27FC236}">
                <a16:creationId xmlns:a16="http://schemas.microsoft.com/office/drawing/2014/main" id="{5AD5000C-A9AD-9361-9EB9-DE25A01516D4}"/>
              </a:ext>
            </a:extLst>
          </p:cNvPr>
          <p:cNvSpPr/>
          <p:nvPr/>
        </p:nvSpPr>
        <p:spPr>
          <a:xfrm>
            <a:off x="3061526" y="2270970"/>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67EE4BB0-A2AC-C911-9790-2D359F06CEF5}"/>
              </a:ext>
            </a:extLst>
          </p:cNvPr>
          <p:cNvSpPr/>
          <p:nvPr/>
        </p:nvSpPr>
        <p:spPr>
          <a:xfrm>
            <a:off x="3061526" y="2269719"/>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58" name="Rectangle 57">
            <a:extLst>
              <a:ext uri="{FF2B5EF4-FFF2-40B4-BE49-F238E27FC236}">
                <a16:creationId xmlns:a16="http://schemas.microsoft.com/office/drawing/2014/main" id="{00F8023D-FA21-484D-EFA0-49DC4CE3FD10}"/>
              </a:ext>
            </a:extLst>
          </p:cNvPr>
          <p:cNvSpPr/>
          <p:nvPr/>
        </p:nvSpPr>
        <p:spPr>
          <a:xfrm>
            <a:off x="3633893" y="2273278"/>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59" name="Rectangle 58">
            <a:extLst>
              <a:ext uri="{FF2B5EF4-FFF2-40B4-BE49-F238E27FC236}">
                <a16:creationId xmlns:a16="http://schemas.microsoft.com/office/drawing/2014/main" id="{21169499-256A-7F3F-E01E-2E3E67252C3D}"/>
              </a:ext>
            </a:extLst>
          </p:cNvPr>
          <p:cNvSpPr/>
          <p:nvPr/>
        </p:nvSpPr>
        <p:spPr>
          <a:xfrm>
            <a:off x="2489159" y="2694981"/>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6A3B77E0-80C6-2FDC-5574-FCEF9046DF13}"/>
              </a:ext>
            </a:extLst>
          </p:cNvPr>
          <p:cNvSpPr/>
          <p:nvPr/>
        </p:nvSpPr>
        <p:spPr>
          <a:xfrm>
            <a:off x="3061526" y="2698540"/>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id="{92C7ED4B-09DD-1133-E277-79066351155B}"/>
              </a:ext>
            </a:extLst>
          </p:cNvPr>
          <p:cNvSpPr/>
          <p:nvPr/>
        </p:nvSpPr>
        <p:spPr>
          <a:xfrm>
            <a:off x="3629576" y="2703407"/>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id="{9D071407-DD68-B0F3-8D97-2EE683197F3B}"/>
              </a:ext>
            </a:extLst>
          </p:cNvPr>
          <p:cNvSpPr/>
          <p:nvPr/>
        </p:nvSpPr>
        <p:spPr>
          <a:xfrm>
            <a:off x="4201942" y="2706966"/>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20966025-9431-6EAA-3341-26FA754EF53C}"/>
              </a:ext>
            </a:extLst>
          </p:cNvPr>
          <p:cNvSpPr/>
          <p:nvPr/>
        </p:nvSpPr>
        <p:spPr>
          <a:xfrm>
            <a:off x="2487608" y="3104802"/>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CEE1FC24-0B2A-C154-79BB-EDFAFBAF91CC}"/>
              </a:ext>
            </a:extLst>
          </p:cNvPr>
          <p:cNvSpPr/>
          <p:nvPr/>
        </p:nvSpPr>
        <p:spPr>
          <a:xfrm>
            <a:off x="3059975" y="3108361"/>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65" name="Rectangle 64">
            <a:extLst>
              <a:ext uri="{FF2B5EF4-FFF2-40B4-BE49-F238E27FC236}">
                <a16:creationId xmlns:a16="http://schemas.microsoft.com/office/drawing/2014/main" id="{32B64E4A-45C9-1C73-9C71-79DBA0560CCF}"/>
              </a:ext>
            </a:extLst>
          </p:cNvPr>
          <p:cNvSpPr/>
          <p:nvPr/>
        </p:nvSpPr>
        <p:spPr>
          <a:xfrm>
            <a:off x="3628025" y="3113228"/>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0</a:t>
            </a:r>
            <a:endParaRPr lang="en-US" sz="1050">
              <a:solidFill>
                <a:schemeClr val="tx1"/>
              </a:solidFill>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D430995F-91B4-CDCE-A4D2-77D11E764BDA}"/>
              </a:ext>
            </a:extLst>
          </p:cNvPr>
          <p:cNvSpPr/>
          <p:nvPr/>
        </p:nvSpPr>
        <p:spPr>
          <a:xfrm>
            <a:off x="4200391" y="3116787"/>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01A526F4-C8E5-45A9-2747-F15F83A632B9}"/>
              </a:ext>
            </a:extLst>
          </p:cNvPr>
          <p:cNvSpPr/>
          <p:nvPr/>
        </p:nvSpPr>
        <p:spPr>
          <a:xfrm>
            <a:off x="3644950" y="1859133"/>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3</a:t>
            </a:r>
            <a:endParaRPr lang="en-US" sz="1050">
              <a:solidFill>
                <a:schemeClr val="tx1"/>
              </a:solidFill>
              <a:latin typeface="Arial" panose="020B0604020202020204" pitchFamily="34" charset="0"/>
              <a:cs typeface="Arial" panose="020B0604020202020204" pitchFamily="34" charset="0"/>
            </a:endParaRPr>
          </a:p>
        </p:txBody>
      </p:sp>
      <p:sp>
        <p:nvSpPr>
          <p:cNvPr id="68" name="Rectangle 67">
            <a:extLst>
              <a:ext uri="{FF2B5EF4-FFF2-40B4-BE49-F238E27FC236}">
                <a16:creationId xmlns:a16="http://schemas.microsoft.com/office/drawing/2014/main" id="{8732B369-841C-15F9-CD4B-CE0091C4A095}"/>
              </a:ext>
            </a:extLst>
          </p:cNvPr>
          <p:cNvSpPr/>
          <p:nvPr/>
        </p:nvSpPr>
        <p:spPr>
          <a:xfrm>
            <a:off x="4217317" y="1862692"/>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3</a:t>
            </a:r>
            <a:endParaRPr lang="en-US" sz="1050">
              <a:solidFill>
                <a:schemeClr val="tx1"/>
              </a:solidFill>
              <a:latin typeface="Arial" panose="020B0604020202020204" pitchFamily="34" charset="0"/>
              <a:cs typeface="Arial" panose="020B0604020202020204" pitchFamily="34" charset="0"/>
            </a:endParaRPr>
          </a:p>
        </p:txBody>
      </p:sp>
      <p:sp>
        <p:nvSpPr>
          <p:cNvPr id="69" name="Rectangle 68">
            <a:extLst>
              <a:ext uri="{FF2B5EF4-FFF2-40B4-BE49-F238E27FC236}">
                <a16:creationId xmlns:a16="http://schemas.microsoft.com/office/drawing/2014/main" id="{17EDD000-E96A-C8CB-E76D-24B0C3EFABF0}"/>
              </a:ext>
            </a:extLst>
          </p:cNvPr>
          <p:cNvSpPr/>
          <p:nvPr/>
        </p:nvSpPr>
        <p:spPr>
          <a:xfrm>
            <a:off x="2487608" y="3521866"/>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70" name="Rectangle 69">
            <a:extLst>
              <a:ext uri="{FF2B5EF4-FFF2-40B4-BE49-F238E27FC236}">
                <a16:creationId xmlns:a16="http://schemas.microsoft.com/office/drawing/2014/main" id="{5409538A-960D-20A9-39FC-9B61872F04E8}"/>
              </a:ext>
            </a:extLst>
          </p:cNvPr>
          <p:cNvSpPr/>
          <p:nvPr/>
        </p:nvSpPr>
        <p:spPr>
          <a:xfrm>
            <a:off x="3059975" y="3525425"/>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0</a:t>
            </a:r>
            <a:endParaRPr lang="en-US" sz="1050">
              <a:solidFill>
                <a:schemeClr val="tx1"/>
              </a:solidFill>
              <a:latin typeface="Arial" panose="020B0604020202020204" pitchFamily="34" charset="0"/>
              <a:cs typeface="Arial" panose="020B0604020202020204" pitchFamily="34" charset="0"/>
            </a:endParaRPr>
          </a:p>
        </p:txBody>
      </p:sp>
      <p:sp>
        <p:nvSpPr>
          <p:cNvPr id="71" name="Rectangle 70">
            <a:extLst>
              <a:ext uri="{FF2B5EF4-FFF2-40B4-BE49-F238E27FC236}">
                <a16:creationId xmlns:a16="http://schemas.microsoft.com/office/drawing/2014/main" id="{BC09B6F6-6B93-FB37-AED5-7B402A380A63}"/>
              </a:ext>
            </a:extLst>
          </p:cNvPr>
          <p:cNvSpPr/>
          <p:nvPr/>
        </p:nvSpPr>
        <p:spPr>
          <a:xfrm>
            <a:off x="3628025" y="3530293"/>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0</a:t>
            </a:r>
            <a:endParaRPr lang="en-US" sz="1050">
              <a:solidFill>
                <a:schemeClr val="tx1"/>
              </a:solidFill>
              <a:latin typeface="Arial" panose="020B0604020202020204" pitchFamily="34" charset="0"/>
              <a:cs typeface="Arial" panose="020B0604020202020204" pitchFamily="34" charset="0"/>
            </a:endParaRPr>
          </a:p>
        </p:txBody>
      </p:sp>
      <p:sp>
        <p:nvSpPr>
          <p:cNvPr id="72" name="Rectangle 71">
            <a:extLst>
              <a:ext uri="{FF2B5EF4-FFF2-40B4-BE49-F238E27FC236}">
                <a16:creationId xmlns:a16="http://schemas.microsoft.com/office/drawing/2014/main" id="{428C53A3-D186-C697-823C-5308EBD0D33A}"/>
              </a:ext>
            </a:extLst>
          </p:cNvPr>
          <p:cNvSpPr/>
          <p:nvPr/>
        </p:nvSpPr>
        <p:spPr>
          <a:xfrm>
            <a:off x="4200391" y="3533852"/>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id="{03A3DB88-6102-5B21-CB41-6BC86D313572}"/>
              </a:ext>
            </a:extLst>
          </p:cNvPr>
          <p:cNvSpPr/>
          <p:nvPr/>
        </p:nvSpPr>
        <p:spPr>
          <a:xfrm>
            <a:off x="2487608" y="3939840"/>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0</a:t>
            </a:r>
            <a:endParaRPr lang="en-US" sz="1050">
              <a:solidFill>
                <a:schemeClr val="tx1"/>
              </a:solidFill>
              <a:latin typeface="Arial" panose="020B0604020202020204" pitchFamily="34" charset="0"/>
              <a:cs typeface="Arial" panose="020B0604020202020204" pitchFamily="34" charset="0"/>
            </a:endParaRPr>
          </a:p>
        </p:txBody>
      </p:sp>
      <p:sp>
        <p:nvSpPr>
          <p:cNvPr id="74" name="Rectangle 73">
            <a:extLst>
              <a:ext uri="{FF2B5EF4-FFF2-40B4-BE49-F238E27FC236}">
                <a16:creationId xmlns:a16="http://schemas.microsoft.com/office/drawing/2014/main" id="{C98E62A9-C033-23FE-1F63-8E60EFE4EBF8}"/>
              </a:ext>
            </a:extLst>
          </p:cNvPr>
          <p:cNvSpPr/>
          <p:nvPr/>
        </p:nvSpPr>
        <p:spPr>
          <a:xfrm>
            <a:off x="3059975" y="3943399"/>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0</a:t>
            </a:r>
            <a:endParaRPr lang="en-US" sz="1050">
              <a:solidFill>
                <a:schemeClr val="tx1"/>
              </a:solidFill>
              <a:latin typeface="Arial" panose="020B0604020202020204" pitchFamily="34" charset="0"/>
              <a:cs typeface="Arial" panose="020B0604020202020204" pitchFamily="34" charset="0"/>
            </a:endParaRPr>
          </a:p>
        </p:txBody>
      </p:sp>
      <p:sp>
        <p:nvSpPr>
          <p:cNvPr id="75" name="Rectangle 74">
            <a:extLst>
              <a:ext uri="{FF2B5EF4-FFF2-40B4-BE49-F238E27FC236}">
                <a16:creationId xmlns:a16="http://schemas.microsoft.com/office/drawing/2014/main" id="{B1D6F7DB-2F03-D44E-25CD-B2E6A360BCA1}"/>
              </a:ext>
            </a:extLst>
          </p:cNvPr>
          <p:cNvSpPr/>
          <p:nvPr/>
        </p:nvSpPr>
        <p:spPr>
          <a:xfrm>
            <a:off x="3628025" y="3948266"/>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0</a:t>
            </a:r>
            <a:endParaRPr lang="en-US" sz="1050">
              <a:solidFill>
                <a:schemeClr val="tx1"/>
              </a:solidFill>
              <a:latin typeface="Arial" panose="020B0604020202020204" pitchFamily="34" charset="0"/>
              <a:cs typeface="Arial" panose="020B0604020202020204" pitchFamily="34" charset="0"/>
            </a:endParaRPr>
          </a:p>
        </p:txBody>
      </p:sp>
      <p:sp>
        <p:nvSpPr>
          <p:cNvPr id="76" name="Rectangle 75">
            <a:extLst>
              <a:ext uri="{FF2B5EF4-FFF2-40B4-BE49-F238E27FC236}">
                <a16:creationId xmlns:a16="http://schemas.microsoft.com/office/drawing/2014/main" id="{2B021E16-1F2E-1DE0-AAD3-CDC54EA91498}"/>
              </a:ext>
            </a:extLst>
          </p:cNvPr>
          <p:cNvSpPr/>
          <p:nvPr/>
        </p:nvSpPr>
        <p:spPr>
          <a:xfrm>
            <a:off x="4200391" y="3951825"/>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79" name="Google Shape;211;p3">
            <a:extLst>
              <a:ext uri="{FF2B5EF4-FFF2-40B4-BE49-F238E27FC236}">
                <a16:creationId xmlns:a16="http://schemas.microsoft.com/office/drawing/2014/main" id="{C51B381F-819C-C306-2D4A-AF88172D088A}"/>
              </a:ext>
            </a:extLst>
          </p:cNvPr>
          <p:cNvSpPr/>
          <p:nvPr/>
        </p:nvSpPr>
        <p:spPr>
          <a:xfrm>
            <a:off x="5250503" y="1650892"/>
            <a:ext cx="2409050" cy="33067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80" name="Google Shape;212;p3">
            <a:extLst>
              <a:ext uri="{FF2B5EF4-FFF2-40B4-BE49-F238E27FC236}">
                <a16:creationId xmlns:a16="http://schemas.microsoft.com/office/drawing/2014/main" id="{199D52F3-14C8-D183-5F2E-69C31A456C38}"/>
              </a:ext>
            </a:extLst>
          </p:cNvPr>
          <p:cNvSpPr/>
          <p:nvPr/>
        </p:nvSpPr>
        <p:spPr>
          <a:xfrm>
            <a:off x="5315906" y="1711641"/>
            <a:ext cx="511859" cy="197971"/>
          </a:xfrm>
          <a:prstGeom prst="roundRect">
            <a:avLst>
              <a:gd name="adj" fmla="val 16667"/>
            </a:avLst>
          </a:prstGeom>
          <a:solidFill>
            <a:srgbClr val="92D04F"/>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0</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81" name="Google Shape;213;p3">
            <a:extLst>
              <a:ext uri="{FF2B5EF4-FFF2-40B4-BE49-F238E27FC236}">
                <a16:creationId xmlns:a16="http://schemas.microsoft.com/office/drawing/2014/main" id="{D1CA0B5B-EC55-745E-F1E5-255A50E8D742}"/>
              </a:ext>
            </a:extLst>
          </p:cNvPr>
          <p:cNvSpPr/>
          <p:nvPr/>
        </p:nvSpPr>
        <p:spPr>
          <a:xfrm>
            <a:off x="5888438" y="1709266"/>
            <a:ext cx="511859" cy="197971"/>
          </a:xfrm>
          <a:prstGeom prst="roundRect">
            <a:avLst>
              <a:gd name="adj" fmla="val 16667"/>
            </a:avLst>
          </a:prstGeom>
          <a:solidFill>
            <a:srgbClr val="92D05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1</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82" name="Google Shape;213;p3">
            <a:extLst>
              <a:ext uri="{FF2B5EF4-FFF2-40B4-BE49-F238E27FC236}">
                <a16:creationId xmlns:a16="http://schemas.microsoft.com/office/drawing/2014/main" id="{B580FE8A-9B8D-B8C9-41DF-ED79F1B4CDE0}"/>
              </a:ext>
            </a:extLst>
          </p:cNvPr>
          <p:cNvSpPr/>
          <p:nvPr/>
        </p:nvSpPr>
        <p:spPr>
          <a:xfrm>
            <a:off x="6465701" y="1709266"/>
            <a:ext cx="511859" cy="197971"/>
          </a:xfrm>
          <a:prstGeom prst="roundRect">
            <a:avLst>
              <a:gd name="adj" fmla="val 16667"/>
            </a:avLst>
          </a:prstGeom>
          <a:solidFill>
            <a:srgbClr val="DADADA"/>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83" name="Google Shape;213;p3">
            <a:extLst>
              <a:ext uri="{FF2B5EF4-FFF2-40B4-BE49-F238E27FC236}">
                <a16:creationId xmlns:a16="http://schemas.microsoft.com/office/drawing/2014/main" id="{A932C15F-3389-EC19-5187-DF81F175EFC2}"/>
              </a:ext>
            </a:extLst>
          </p:cNvPr>
          <p:cNvSpPr/>
          <p:nvPr/>
        </p:nvSpPr>
        <p:spPr>
          <a:xfrm>
            <a:off x="7062627" y="1709266"/>
            <a:ext cx="511859" cy="197971"/>
          </a:xfrm>
          <a:prstGeom prst="roundRect">
            <a:avLst>
              <a:gd name="adj" fmla="val 16667"/>
            </a:avLst>
          </a:prstGeom>
          <a:solidFill>
            <a:srgbClr val="92D05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85" name="Google Shape;211;p3">
            <a:extLst>
              <a:ext uri="{FF2B5EF4-FFF2-40B4-BE49-F238E27FC236}">
                <a16:creationId xmlns:a16="http://schemas.microsoft.com/office/drawing/2014/main" id="{3043C21E-DD04-2B7D-C697-89E569633D33}"/>
              </a:ext>
            </a:extLst>
          </p:cNvPr>
          <p:cNvSpPr/>
          <p:nvPr/>
        </p:nvSpPr>
        <p:spPr>
          <a:xfrm>
            <a:off x="5249531" y="2055833"/>
            <a:ext cx="2409050" cy="33067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86" name="Google Shape;212;p3">
            <a:extLst>
              <a:ext uri="{FF2B5EF4-FFF2-40B4-BE49-F238E27FC236}">
                <a16:creationId xmlns:a16="http://schemas.microsoft.com/office/drawing/2014/main" id="{F8C2F42F-FDCF-0AF9-6A28-EF442EE37E1F}"/>
              </a:ext>
            </a:extLst>
          </p:cNvPr>
          <p:cNvSpPr/>
          <p:nvPr/>
        </p:nvSpPr>
        <p:spPr>
          <a:xfrm>
            <a:off x="5314935" y="2116582"/>
            <a:ext cx="511859" cy="197971"/>
          </a:xfrm>
          <a:prstGeom prst="roundRect">
            <a:avLst>
              <a:gd name="adj" fmla="val 16667"/>
            </a:avLst>
          </a:prstGeom>
          <a:solidFill>
            <a:srgbClr val="92D04F"/>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0</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87" name="Google Shape;213;p3">
            <a:extLst>
              <a:ext uri="{FF2B5EF4-FFF2-40B4-BE49-F238E27FC236}">
                <a16:creationId xmlns:a16="http://schemas.microsoft.com/office/drawing/2014/main" id="{19F0FEEA-E024-95F2-3C5D-D836D8B2DBB2}"/>
              </a:ext>
            </a:extLst>
          </p:cNvPr>
          <p:cNvSpPr/>
          <p:nvPr/>
        </p:nvSpPr>
        <p:spPr>
          <a:xfrm>
            <a:off x="5887467" y="2114207"/>
            <a:ext cx="511859" cy="197971"/>
          </a:xfrm>
          <a:prstGeom prst="roundRect">
            <a:avLst>
              <a:gd name="adj" fmla="val 16667"/>
            </a:avLst>
          </a:prstGeom>
          <a:solidFill>
            <a:srgbClr val="92D05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1</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88" name="Google Shape;213;p3">
            <a:extLst>
              <a:ext uri="{FF2B5EF4-FFF2-40B4-BE49-F238E27FC236}">
                <a16:creationId xmlns:a16="http://schemas.microsoft.com/office/drawing/2014/main" id="{7739A41E-815C-CAC5-8DEB-A9775A57129F}"/>
              </a:ext>
            </a:extLst>
          </p:cNvPr>
          <p:cNvSpPr/>
          <p:nvPr/>
        </p:nvSpPr>
        <p:spPr>
          <a:xfrm>
            <a:off x="6464729" y="2114207"/>
            <a:ext cx="511859" cy="197971"/>
          </a:xfrm>
          <a:prstGeom prst="roundRect">
            <a:avLst>
              <a:gd name="adj" fmla="val 16667"/>
            </a:avLst>
          </a:prstGeom>
          <a:solidFill>
            <a:srgbClr val="92D05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3</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89" name="Google Shape;213;p3">
            <a:extLst>
              <a:ext uri="{FF2B5EF4-FFF2-40B4-BE49-F238E27FC236}">
                <a16:creationId xmlns:a16="http://schemas.microsoft.com/office/drawing/2014/main" id="{929E1234-C846-8E71-D90D-9AA01E6431DB}"/>
              </a:ext>
            </a:extLst>
          </p:cNvPr>
          <p:cNvSpPr/>
          <p:nvPr/>
        </p:nvSpPr>
        <p:spPr>
          <a:xfrm>
            <a:off x="7061655" y="2114207"/>
            <a:ext cx="511859" cy="197971"/>
          </a:xfrm>
          <a:prstGeom prst="roundRect">
            <a:avLst>
              <a:gd name="adj" fmla="val 16667"/>
            </a:avLst>
          </a:prstGeom>
          <a:solidFill>
            <a:srgbClr val="DADADA"/>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91" name="Google Shape;211;p3">
            <a:extLst>
              <a:ext uri="{FF2B5EF4-FFF2-40B4-BE49-F238E27FC236}">
                <a16:creationId xmlns:a16="http://schemas.microsoft.com/office/drawing/2014/main" id="{0489029C-884B-C272-6736-4C77316C09AF}"/>
              </a:ext>
            </a:extLst>
          </p:cNvPr>
          <p:cNvSpPr/>
          <p:nvPr/>
        </p:nvSpPr>
        <p:spPr>
          <a:xfrm>
            <a:off x="5249531" y="2481900"/>
            <a:ext cx="2409050" cy="33067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92" name="Google Shape;212;p3">
            <a:extLst>
              <a:ext uri="{FF2B5EF4-FFF2-40B4-BE49-F238E27FC236}">
                <a16:creationId xmlns:a16="http://schemas.microsoft.com/office/drawing/2014/main" id="{9CB00501-B8CC-89BF-FBB8-5D1A2ED75E7D}"/>
              </a:ext>
            </a:extLst>
          </p:cNvPr>
          <p:cNvSpPr/>
          <p:nvPr/>
        </p:nvSpPr>
        <p:spPr>
          <a:xfrm>
            <a:off x="5314935" y="2542649"/>
            <a:ext cx="511859" cy="197971"/>
          </a:xfrm>
          <a:prstGeom prst="roundRect">
            <a:avLst>
              <a:gd name="adj" fmla="val 16667"/>
            </a:avLst>
          </a:prstGeom>
          <a:solidFill>
            <a:srgbClr val="DADADA"/>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0</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93" name="Google Shape;213;p3">
            <a:extLst>
              <a:ext uri="{FF2B5EF4-FFF2-40B4-BE49-F238E27FC236}">
                <a16:creationId xmlns:a16="http://schemas.microsoft.com/office/drawing/2014/main" id="{3B352432-9635-4F40-7A76-68632DA18DD0}"/>
              </a:ext>
            </a:extLst>
          </p:cNvPr>
          <p:cNvSpPr/>
          <p:nvPr/>
        </p:nvSpPr>
        <p:spPr>
          <a:xfrm>
            <a:off x="5887467" y="2540274"/>
            <a:ext cx="511859" cy="197971"/>
          </a:xfrm>
          <a:prstGeom prst="roundRect">
            <a:avLst>
              <a:gd name="adj" fmla="val 16667"/>
            </a:avLst>
          </a:prstGeom>
          <a:solidFill>
            <a:srgbClr val="92D04F"/>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1</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94" name="Google Shape;213;p3">
            <a:extLst>
              <a:ext uri="{FF2B5EF4-FFF2-40B4-BE49-F238E27FC236}">
                <a16:creationId xmlns:a16="http://schemas.microsoft.com/office/drawing/2014/main" id="{24698B02-4D07-80FA-CFC3-AC2507555807}"/>
              </a:ext>
            </a:extLst>
          </p:cNvPr>
          <p:cNvSpPr/>
          <p:nvPr/>
        </p:nvSpPr>
        <p:spPr>
          <a:xfrm>
            <a:off x="6464729" y="2540274"/>
            <a:ext cx="511859" cy="197971"/>
          </a:xfrm>
          <a:prstGeom prst="roundRect">
            <a:avLst>
              <a:gd name="adj" fmla="val 16667"/>
            </a:avLst>
          </a:prstGeom>
          <a:solidFill>
            <a:srgbClr val="92D05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3</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95" name="Google Shape;213;p3">
            <a:extLst>
              <a:ext uri="{FF2B5EF4-FFF2-40B4-BE49-F238E27FC236}">
                <a16:creationId xmlns:a16="http://schemas.microsoft.com/office/drawing/2014/main" id="{71366FB6-65B1-EF38-DC41-354761F42D89}"/>
              </a:ext>
            </a:extLst>
          </p:cNvPr>
          <p:cNvSpPr/>
          <p:nvPr/>
        </p:nvSpPr>
        <p:spPr>
          <a:xfrm>
            <a:off x="7061655" y="2540274"/>
            <a:ext cx="511859" cy="197971"/>
          </a:xfrm>
          <a:prstGeom prst="roundRect">
            <a:avLst>
              <a:gd name="adj" fmla="val 16667"/>
            </a:avLst>
          </a:prstGeom>
          <a:solidFill>
            <a:srgbClr val="92D05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2</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97" name="Google Shape;211;p3">
            <a:extLst>
              <a:ext uri="{FF2B5EF4-FFF2-40B4-BE49-F238E27FC236}">
                <a16:creationId xmlns:a16="http://schemas.microsoft.com/office/drawing/2014/main" id="{975861DE-E346-2126-5580-DFFEB4A2E90B}"/>
              </a:ext>
            </a:extLst>
          </p:cNvPr>
          <p:cNvSpPr/>
          <p:nvPr/>
        </p:nvSpPr>
        <p:spPr>
          <a:xfrm>
            <a:off x="5249531" y="2893428"/>
            <a:ext cx="2409050" cy="33067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98" name="Google Shape;212;p3">
            <a:extLst>
              <a:ext uri="{FF2B5EF4-FFF2-40B4-BE49-F238E27FC236}">
                <a16:creationId xmlns:a16="http://schemas.microsoft.com/office/drawing/2014/main" id="{EF3CBDE3-BBB5-E69B-98D7-FE630058FD7D}"/>
              </a:ext>
            </a:extLst>
          </p:cNvPr>
          <p:cNvSpPr/>
          <p:nvPr/>
        </p:nvSpPr>
        <p:spPr>
          <a:xfrm>
            <a:off x="5314935" y="2954177"/>
            <a:ext cx="511859" cy="197971"/>
          </a:xfrm>
          <a:prstGeom prst="roundRect">
            <a:avLst>
              <a:gd name="adj" fmla="val 16667"/>
            </a:avLst>
          </a:prstGeom>
          <a:solidFill>
            <a:srgbClr val="DADADA"/>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0</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99" name="Google Shape;213;p3">
            <a:extLst>
              <a:ext uri="{FF2B5EF4-FFF2-40B4-BE49-F238E27FC236}">
                <a16:creationId xmlns:a16="http://schemas.microsoft.com/office/drawing/2014/main" id="{CCCC868D-E10A-4CCD-BE38-A6D114DDDF0E}"/>
              </a:ext>
            </a:extLst>
          </p:cNvPr>
          <p:cNvSpPr/>
          <p:nvPr/>
        </p:nvSpPr>
        <p:spPr>
          <a:xfrm>
            <a:off x="5887467" y="2951802"/>
            <a:ext cx="511859" cy="197971"/>
          </a:xfrm>
          <a:prstGeom prst="roundRect">
            <a:avLst>
              <a:gd name="adj" fmla="val 16667"/>
            </a:avLst>
          </a:prstGeom>
          <a:solidFill>
            <a:srgbClr val="92D04F"/>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1</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00" name="Google Shape;213;p3">
            <a:extLst>
              <a:ext uri="{FF2B5EF4-FFF2-40B4-BE49-F238E27FC236}">
                <a16:creationId xmlns:a16="http://schemas.microsoft.com/office/drawing/2014/main" id="{784018FD-FEAC-7665-3EC5-714BAC162152}"/>
              </a:ext>
            </a:extLst>
          </p:cNvPr>
          <p:cNvSpPr/>
          <p:nvPr/>
        </p:nvSpPr>
        <p:spPr>
          <a:xfrm>
            <a:off x="6464729" y="2951802"/>
            <a:ext cx="511859" cy="197971"/>
          </a:xfrm>
          <a:prstGeom prst="roundRect">
            <a:avLst>
              <a:gd name="adj" fmla="val 16667"/>
            </a:avLst>
          </a:prstGeom>
          <a:solidFill>
            <a:srgbClr val="92D05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3</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01" name="Google Shape;213;p3">
            <a:extLst>
              <a:ext uri="{FF2B5EF4-FFF2-40B4-BE49-F238E27FC236}">
                <a16:creationId xmlns:a16="http://schemas.microsoft.com/office/drawing/2014/main" id="{44D9C612-99A7-134F-18E1-09F671D42184}"/>
              </a:ext>
            </a:extLst>
          </p:cNvPr>
          <p:cNvSpPr/>
          <p:nvPr/>
        </p:nvSpPr>
        <p:spPr>
          <a:xfrm>
            <a:off x="7061655" y="2951802"/>
            <a:ext cx="511859" cy="197971"/>
          </a:xfrm>
          <a:prstGeom prst="roundRect">
            <a:avLst>
              <a:gd name="adj" fmla="val 16667"/>
            </a:avLst>
          </a:prstGeom>
          <a:solidFill>
            <a:srgbClr val="92D05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2</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03" name="Google Shape;211;p3">
            <a:extLst>
              <a:ext uri="{FF2B5EF4-FFF2-40B4-BE49-F238E27FC236}">
                <a16:creationId xmlns:a16="http://schemas.microsoft.com/office/drawing/2014/main" id="{5DD47AE1-150B-5736-C282-4C5940F6F40A}"/>
              </a:ext>
            </a:extLst>
          </p:cNvPr>
          <p:cNvSpPr/>
          <p:nvPr/>
        </p:nvSpPr>
        <p:spPr>
          <a:xfrm>
            <a:off x="5249531" y="3312227"/>
            <a:ext cx="2409050" cy="33067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04" name="Google Shape;212;p3">
            <a:extLst>
              <a:ext uri="{FF2B5EF4-FFF2-40B4-BE49-F238E27FC236}">
                <a16:creationId xmlns:a16="http://schemas.microsoft.com/office/drawing/2014/main" id="{7B908856-110F-9DB7-9933-54B4B146AAD4}"/>
              </a:ext>
            </a:extLst>
          </p:cNvPr>
          <p:cNvSpPr/>
          <p:nvPr/>
        </p:nvSpPr>
        <p:spPr>
          <a:xfrm>
            <a:off x="5314935" y="3372976"/>
            <a:ext cx="511859" cy="197971"/>
          </a:xfrm>
          <a:prstGeom prst="roundRect">
            <a:avLst>
              <a:gd name="adj" fmla="val 16667"/>
            </a:avLst>
          </a:prstGeom>
          <a:solidFill>
            <a:srgbClr val="DADADA"/>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0</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05" name="Google Shape;213;p3">
            <a:extLst>
              <a:ext uri="{FF2B5EF4-FFF2-40B4-BE49-F238E27FC236}">
                <a16:creationId xmlns:a16="http://schemas.microsoft.com/office/drawing/2014/main" id="{1137C62C-A831-1E1D-973E-6165BB69FBCF}"/>
              </a:ext>
            </a:extLst>
          </p:cNvPr>
          <p:cNvSpPr/>
          <p:nvPr/>
        </p:nvSpPr>
        <p:spPr>
          <a:xfrm>
            <a:off x="5887467" y="3370600"/>
            <a:ext cx="511859" cy="197971"/>
          </a:xfrm>
          <a:prstGeom prst="roundRect">
            <a:avLst>
              <a:gd name="adj" fmla="val 16667"/>
            </a:avLst>
          </a:prstGeom>
          <a:solidFill>
            <a:srgbClr val="92D04F"/>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1</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06" name="Google Shape;213;p3">
            <a:extLst>
              <a:ext uri="{FF2B5EF4-FFF2-40B4-BE49-F238E27FC236}">
                <a16:creationId xmlns:a16="http://schemas.microsoft.com/office/drawing/2014/main" id="{1F9C763E-67D5-216F-C216-2BA81619CBCB}"/>
              </a:ext>
            </a:extLst>
          </p:cNvPr>
          <p:cNvSpPr/>
          <p:nvPr/>
        </p:nvSpPr>
        <p:spPr>
          <a:xfrm>
            <a:off x="6464729" y="3370600"/>
            <a:ext cx="511859" cy="197971"/>
          </a:xfrm>
          <a:prstGeom prst="roundRect">
            <a:avLst>
              <a:gd name="adj" fmla="val 16667"/>
            </a:avLst>
          </a:prstGeom>
          <a:solidFill>
            <a:srgbClr val="92D05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3</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07" name="Google Shape;213;p3">
            <a:extLst>
              <a:ext uri="{FF2B5EF4-FFF2-40B4-BE49-F238E27FC236}">
                <a16:creationId xmlns:a16="http://schemas.microsoft.com/office/drawing/2014/main" id="{893F0EFB-9487-9BBF-A7FB-8BEB9D2C45E3}"/>
              </a:ext>
            </a:extLst>
          </p:cNvPr>
          <p:cNvSpPr/>
          <p:nvPr/>
        </p:nvSpPr>
        <p:spPr>
          <a:xfrm>
            <a:off x="7061655" y="3370600"/>
            <a:ext cx="511859" cy="197971"/>
          </a:xfrm>
          <a:prstGeom prst="roundRect">
            <a:avLst>
              <a:gd name="adj" fmla="val 16667"/>
            </a:avLst>
          </a:prstGeom>
          <a:solidFill>
            <a:srgbClr val="92D05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2</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09" name="Google Shape;211;p3">
            <a:extLst>
              <a:ext uri="{FF2B5EF4-FFF2-40B4-BE49-F238E27FC236}">
                <a16:creationId xmlns:a16="http://schemas.microsoft.com/office/drawing/2014/main" id="{7A0D180A-AB22-7F9E-872E-1F04E0D6EDE0}"/>
              </a:ext>
            </a:extLst>
          </p:cNvPr>
          <p:cNvSpPr/>
          <p:nvPr/>
        </p:nvSpPr>
        <p:spPr>
          <a:xfrm>
            <a:off x="5249531" y="3731025"/>
            <a:ext cx="2409050" cy="33067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10" name="Google Shape;212;p3">
            <a:extLst>
              <a:ext uri="{FF2B5EF4-FFF2-40B4-BE49-F238E27FC236}">
                <a16:creationId xmlns:a16="http://schemas.microsoft.com/office/drawing/2014/main" id="{F228F17A-EE34-711A-5717-0BE8AB60887E}"/>
              </a:ext>
            </a:extLst>
          </p:cNvPr>
          <p:cNvSpPr/>
          <p:nvPr/>
        </p:nvSpPr>
        <p:spPr>
          <a:xfrm>
            <a:off x="5314935" y="3791774"/>
            <a:ext cx="511859" cy="197971"/>
          </a:xfrm>
          <a:prstGeom prst="roundRect">
            <a:avLst>
              <a:gd name="adj" fmla="val 16667"/>
            </a:avLst>
          </a:prstGeom>
          <a:solidFill>
            <a:srgbClr val="DADADA"/>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0</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11" name="Google Shape;213;p3">
            <a:extLst>
              <a:ext uri="{FF2B5EF4-FFF2-40B4-BE49-F238E27FC236}">
                <a16:creationId xmlns:a16="http://schemas.microsoft.com/office/drawing/2014/main" id="{CF2ED173-9D53-B71D-C90D-B2C6B9D1650A}"/>
              </a:ext>
            </a:extLst>
          </p:cNvPr>
          <p:cNvSpPr/>
          <p:nvPr/>
        </p:nvSpPr>
        <p:spPr>
          <a:xfrm>
            <a:off x="5887467" y="3789398"/>
            <a:ext cx="511859" cy="197971"/>
          </a:xfrm>
          <a:prstGeom prst="roundRect">
            <a:avLst>
              <a:gd name="adj" fmla="val 16667"/>
            </a:avLst>
          </a:prstGeom>
          <a:solidFill>
            <a:srgbClr val="92D04F"/>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1</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12" name="Google Shape;213;p3">
            <a:extLst>
              <a:ext uri="{FF2B5EF4-FFF2-40B4-BE49-F238E27FC236}">
                <a16:creationId xmlns:a16="http://schemas.microsoft.com/office/drawing/2014/main" id="{366562A1-E10C-B27A-B610-B9776E621077}"/>
              </a:ext>
            </a:extLst>
          </p:cNvPr>
          <p:cNvSpPr/>
          <p:nvPr/>
        </p:nvSpPr>
        <p:spPr>
          <a:xfrm>
            <a:off x="6464729" y="3789398"/>
            <a:ext cx="511859" cy="197971"/>
          </a:xfrm>
          <a:prstGeom prst="roundRect">
            <a:avLst>
              <a:gd name="adj" fmla="val 16667"/>
            </a:avLst>
          </a:prstGeom>
          <a:solidFill>
            <a:srgbClr val="92D05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3</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13" name="Google Shape;213;p3">
            <a:extLst>
              <a:ext uri="{FF2B5EF4-FFF2-40B4-BE49-F238E27FC236}">
                <a16:creationId xmlns:a16="http://schemas.microsoft.com/office/drawing/2014/main" id="{FB048888-D2C8-6EED-51E6-7D7E1A784C0C}"/>
              </a:ext>
            </a:extLst>
          </p:cNvPr>
          <p:cNvSpPr/>
          <p:nvPr/>
        </p:nvSpPr>
        <p:spPr>
          <a:xfrm>
            <a:off x="7061655" y="3789398"/>
            <a:ext cx="511859" cy="197971"/>
          </a:xfrm>
          <a:prstGeom prst="roundRect">
            <a:avLst>
              <a:gd name="adj" fmla="val 16667"/>
            </a:avLst>
          </a:prstGeom>
          <a:solidFill>
            <a:srgbClr val="92D04F"/>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2</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20" name="TextBox 119">
            <a:extLst>
              <a:ext uri="{FF2B5EF4-FFF2-40B4-BE49-F238E27FC236}">
                <a16:creationId xmlns:a16="http://schemas.microsoft.com/office/drawing/2014/main" id="{87F4F477-9EA0-1BB6-17D7-BF73E635BDA6}"/>
              </a:ext>
            </a:extLst>
          </p:cNvPr>
          <p:cNvSpPr txBox="1"/>
          <p:nvPr/>
        </p:nvSpPr>
        <p:spPr>
          <a:xfrm>
            <a:off x="4460366" y="1684435"/>
            <a:ext cx="2279335" cy="273044"/>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hit</a:t>
            </a:r>
            <a:endParaRPr lang="en-US" dirty="0">
              <a:latin typeface="Arial" panose="020B0604020202020204" pitchFamily="34" charset="0"/>
              <a:cs typeface="Arial" panose="020B0604020202020204" pitchFamily="34" charset="0"/>
            </a:endParaRPr>
          </a:p>
        </p:txBody>
      </p:sp>
      <p:sp>
        <p:nvSpPr>
          <p:cNvPr id="121" name="Rectangle 120">
            <a:extLst>
              <a:ext uri="{FF2B5EF4-FFF2-40B4-BE49-F238E27FC236}">
                <a16:creationId xmlns:a16="http://schemas.microsoft.com/office/drawing/2014/main" id="{36E36CCE-65E5-1582-422C-A7774838088F}"/>
              </a:ext>
            </a:extLst>
          </p:cNvPr>
          <p:cNvSpPr/>
          <p:nvPr/>
        </p:nvSpPr>
        <p:spPr>
          <a:xfrm>
            <a:off x="5726609" y="1859260"/>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122" name="Rectangle 121">
            <a:extLst>
              <a:ext uri="{FF2B5EF4-FFF2-40B4-BE49-F238E27FC236}">
                <a16:creationId xmlns:a16="http://schemas.microsoft.com/office/drawing/2014/main" id="{4C7C37CE-D6A9-CC8E-4B7C-730B938AC8AB}"/>
              </a:ext>
            </a:extLst>
          </p:cNvPr>
          <p:cNvSpPr/>
          <p:nvPr/>
        </p:nvSpPr>
        <p:spPr>
          <a:xfrm>
            <a:off x="6298976" y="1862819"/>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123" name="Rectangle 122">
            <a:extLst>
              <a:ext uri="{FF2B5EF4-FFF2-40B4-BE49-F238E27FC236}">
                <a16:creationId xmlns:a16="http://schemas.microsoft.com/office/drawing/2014/main" id="{AE7C7A84-C3F7-38E7-D5AA-09ACDEB6CE65}"/>
              </a:ext>
            </a:extLst>
          </p:cNvPr>
          <p:cNvSpPr/>
          <p:nvPr/>
        </p:nvSpPr>
        <p:spPr>
          <a:xfrm>
            <a:off x="5722523" y="2263594"/>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124" name="Rectangle 123">
            <a:extLst>
              <a:ext uri="{FF2B5EF4-FFF2-40B4-BE49-F238E27FC236}">
                <a16:creationId xmlns:a16="http://schemas.microsoft.com/office/drawing/2014/main" id="{F0CEC10E-9A8E-1FEF-6825-075A55F81D10}"/>
              </a:ext>
            </a:extLst>
          </p:cNvPr>
          <p:cNvSpPr/>
          <p:nvPr/>
        </p:nvSpPr>
        <p:spPr>
          <a:xfrm>
            <a:off x="6294890" y="2267152"/>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125" name="Rectangle 124">
            <a:extLst>
              <a:ext uri="{FF2B5EF4-FFF2-40B4-BE49-F238E27FC236}">
                <a16:creationId xmlns:a16="http://schemas.microsoft.com/office/drawing/2014/main" id="{AAC1FBE7-7BE0-1885-1508-5B59D47C7C32}"/>
              </a:ext>
            </a:extLst>
          </p:cNvPr>
          <p:cNvSpPr/>
          <p:nvPr/>
        </p:nvSpPr>
        <p:spPr>
          <a:xfrm>
            <a:off x="6294890" y="2265902"/>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126" name="Rectangle 125">
            <a:extLst>
              <a:ext uri="{FF2B5EF4-FFF2-40B4-BE49-F238E27FC236}">
                <a16:creationId xmlns:a16="http://schemas.microsoft.com/office/drawing/2014/main" id="{E745E5E1-C3F8-73EB-B388-3BC20142DFE4}"/>
              </a:ext>
            </a:extLst>
          </p:cNvPr>
          <p:cNvSpPr/>
          <p:nvPr/>
        </p:nvSpPr>
        <p:spPr>
          <a:xfrm>
            <a:off x="6867256" y="2269461"/>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127" name="Rectangle 126">
            <a:extLst>
              <a:ext uri="{FF2B5EF4-FFF2-40B4-BE49-F238E27FC236}">
                <a16:creationId xmlns:a16="http://schemas.microsoft.com/office/drawing/2014/main" id="{5CB0E2D6-AF9A-6C43-5072-F36FF3D16779}"/>
              </a:ext>
            </a:extLst>
          </p:cNvPr>
          <p:cNvSpPr/>
          <p:nvPr/>
        </p:nvSpPr>
        <p:spPr>
          <a:xfrm>
            <a:off x="5722523" y="2691163"/>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128" name="Rectangle 127">
            <a:extLst>
              <a:ext uri="{FF2B5EF4-FFF2-40B4-BE49-F238E27FC236}">
                <a16:creationId xmlns:a16="http://schemas.microsoft.com/office/drawing/2014/main" id="{779274DF-770E-813F-DD8B-2C32B1D290F7}"/>
              </a:ext>
            </a:extLst>
          </p:cNvPr>
          <p:cNvSpPr/>
          <p:nvPr/>
        </p:nvSpPr>
        <p:spPr>
          <a:xfrm>
            <a:off x="6294890" y="2694722"/>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129" name="Rectangle 128">
            <a:extLst>
              <a:ext uri="{FF2B5EF4-FFF2-40B4-BE49-F238E27FC236}">
                <a16:creationId xmlns:a16="http://schemas.microsoft.com/office/drawing/2014/main" id="{F0A66EDE-9D4A-4B11-3E38-BB6A4CC97439}"/>
              </a:ext>
            </a:extLst>
          </p:cNvPr>
          <p:cNvSpPr/>
          <p:nvPr/>
        </p:nvSpPr>
        <p:spPr>
          <a:xfrm>
            <a:off x="6862939" y="2699590"/>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130" name="Rectangle 129">
            <a:extLst>
              <a:ext uri="{FF2B5EF4-FFF2-40B4-BE49-F238E27FC236}">
                <a16:creationId xmlns:a16="http://schemas.microsoft.com/office/drawing/2014/main" id="{5F317501-35DB-E13E-E181-3C31BE58F197}"/>
              </a:ext>
            </a:extLst>
          </p:cNvPr>
          <p:cNvSpPr/>
          <p:nvPr/>
        </p:nvSpPr>
        <p:spPr>
          <a:xfrm>
            <a:off x="7435306" y="2703149"/>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131" name="Rectangle 130">
            <a:extLst>
              <a:ext uri="{FF2B5EF4-FFF2-40B4-BE49-F238E27FC236}">
                <a16:creationId xmlns:a16="http://schemas.microsoft.com/office/drawing/2014/main" id="{92C2045D-046C-7DEC-3B43-778ADB13995E}"/>
              </a:ext>
            </a:extLst>
          </p:cNvPr>
          <p:cNvSpPr/>
          <p:nvPr/>
        </p:nvSpPr>
        <p:spPr>
          <a:xfrm>
            <a:off x="5720972" y="3100984"/>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132" name="Rectangle 131">
            <a:extLst>
              <a:ext uri="{FF2B5EF4-FFF2-40B4-BE49-F238E27FC236}">
                <a16:creationId xmlns:a16="http://schemas.microsoft.com/office/drawing/2014/main" id="{E81DBCF7-192B-45E0-AB18-819414204A64}"/>
              </a:ext>
            </a:extLst>
          </p:cNvPr>
          <p:cNvSpPr/>
          <p:nvPr/>
        </p:nvSpPr>
        <p:spPr>
          <a:xfrm>
            <a:off x="6293339" y="3104543"/>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133" name="Rectangle 132">
            <a:extLst>
              <a:ext uri="{FF2B5EF4-FFF2-40B4-BE49-F238E27FC236}">
                <a16:creationId xmlns:a16="http://schemas.microsoft.com/office/drawing/2014/main" id="{FFC2A539-5C39-BA00-FCC2-862F723347AE}"/>
              </a:ext>
            </a:extLst>
          </p:cNvPr>
          <p:cNvSpPr/>
          <p:nvPr/>
        </p:nvSpPr>
        <p:spPr>
          <a:xfrm>
            <a:off x="6861388" y="3109411"/>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0</a:t>
            </a:r>
            <a:endParaRPr lang="en-US" sz="1050">
              <a:solidFill>
                <a:schemeClr val="tx1"/>
              </a:solidFill>
              <a:latin typeface="Arial" panose="020B0604020202020204" pitchFamily="34" charset="0"/>
              <a:cs typeface="Arial" panose="020B0604020202020204" pitchFamily="34" charset="0"/>
            </a:endParaRPr>
          </a:p>
        </p:txBody>
      </p:sp>
      <p:sp>
        <p:nvSpPr>
          <p:cNvPr id="134" name="Rectangle 133">
            <a:extLst>
              <a:ext uri="{FF2B5EF4-FFF2-40B4-BE49-F238E27FC236}">
                <a16:creationId xmlns:a16="http://schemas.microsoft.com/office/drawing/2014/main" id="{ACC7222C-CF1D-2274-34BF-FE0C229D9EFF}"/>
              </a:ext>
            </a:extLst>
          </p:cNvPr>
          <p:cNvSpPr/>
          <p:nvPr/>
        </p:nvSpPr>
        <p:spPr>
          <a:xfrm>
            <a:off x="7433755" y="3112970"/>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135" name="Rectangle 134">
            <a:extLst>
              <a:ext uri="{FF2B5EF4-FFF2-40B4-BE49-F238E27FC236}">
                <a16:creationId xmlns:a16="http://schemas.microsoft.com/office/drawing/2014/main" id="{1460F7AB-2A72-6C62-4587-E9325447CC0E}"/>
              </a:ext>
            </a:extLst>
          </p:cNvPr>
          <p:cNvSpPr/>
          <p:nvPr/>
        </p:nvSpPr>
        <p:spPr>
          <a:xfrm>
            <a:off x="6878314" y="1855315"/>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3</a:t>
            </a:r>
            <a:endParaRPr lang="en-US" sz="1050">
              <a:solidFill>
                <a:schemeClr val="tx1"/>
              </a:solidFill>
              <a:latin typeface="Arial" panose="020B0604020202020204" pitchFamily="34" charset="0"/>
              <a:cs typeface="Arial" panose="020B0604020202020204" pitchFamily="34" charset="0"/>
            </a:endParaRPr>
          </a:p>
        </p:txBody>
      </p:sp>
      <p:sp>
        <p:nvSpPr>
          <p:cNvPr id="136" name="Rectangle 135">
            <a:extLst>
              <a:ext uri="{FF2B5EF4-FFF2-40B4-BE49-F238E27FC236}">
                <a16:creationId xmlns:a16="http://schemas.microsoft.com/office/drawing/2014/main" id="{0C9BD7BC-8D02-3A32-7BE8-35B16EEC4789}"/>
              </a:ext>
            </a:extLst>
          </p:cNvPr>
          <p:cNvSpPr/>
          <p:nvPr/>
        </p:nvSpPr>
        <p:spPr>
          <a:xfrm>
            <a:off x="7450681" y="1858874"/>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3</a:t>
            </a:r>
            <a:endParaRPr lang="en-US" sz="1050">
              <a:solidFill>
                <a:schemeClr val="tx1"/>
              </a:solidFill>
              <a:latin typeface="Arial" panose="020B0604020202020204" pitchFamily="34" charset="0"/>
              <a:cs typeface="Arial" panose="020B0604020202020204" pitchFamily="34" charset="0"/>
            </a:endParaRPr>
          </a:p>
        </p:txBody>
      </p:sp>
      <p:sp>
        <p:nvSpPr>
          <p:cNvPr id="137" name="Rectangle 136">
            <a:extLst>
              <a:ext uri="{FF2B5EF4-FFF2-40B4-BE49-F238E27FC236}">
                <a16:creationId xmlns:a16="http://schemas.microsoft.com/office/drawing/2014/main" id="{874C75CF-D107-B3BB-DF11-559FB58501F7}"/>
              </a:ext>
            </a:extLst>
          </p:cNvPr>
          <p:cNvSpPr/>
          <p:nvPr/>
        </p:nvSpPr>
        <p:spPr>
          <a:xfrm>
            <a:off x="7469078" y="2281806"/>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3</a:t>
            </a:r>
            <a:endParaRPr lang="en-US" sz="1050">
              <a:solidFill>
                <a:schemeClr val="tx1"/>
              </a:solidFill>
              <a:latin typeface="Arial" panose="020B0604020202020204" pitchFamily="34" charset="0"/>
              <a:cs typeface="Arial" panose="020B0604020202020204" pitchFamily="34" charset="0"/>
            </a:endParaRPr>
          </a:p>
        </p:txBody>
      </p:sp>
      <p:sp>
        <p:nvSpPr>
          <p:cNvPr id="138" name="Rectangle 137">
            <a:extLst>
              <a:ext uri="{FF2B5EF4-FFF2-40B4-BE49-F238E27FC236}">
                <a16:creationId xmlns:a16="http://schemas.microsoft.com/office/drawing/2014/main" id="{F0AF74F1-3AE0-00CF-B5DD-5CB78946C227}"/>
              </a:ext>
            </a:extLst>
          </p:cNvPr>
          <p:cNvSpPr/>
          <p:nvPr/>
        </p:nvSpPr>
        <p:spPr>
          <a:xfrm>
            <a:off x="5720972" y="3518049"/>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139" name="Rectangle 138">
            <a:extLst>
              <a:ext uri="{FF2B5EF4-FFF2-40B4-BE49-F238E27FC236}">
                <a16:creationId xmlns:a16="http://schemas.microsoft.com/office/drawing/2014/main" id="{8EA2DD73-6093-8A02-5435-63751B8C0C27}"/>
              </a:ext>
            </a:extLst>
          </p:cNvPr>
          <p:cNvSpPr/>
          <p:nvPr/>
        </p:nvSpPr>
        <p:spPr>
          <a:xfrm>
            <a:off x="6293339" y="3521608"/>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0</a:t>
            </a:r>
            <a:endParaRPr lang="en-US" sz="1050">
              <a:solidFill>
                <a:schemeClr val="tx1"/>
              </a:solidFill>
              <a:latin typeface="Arial" panose="020B0604020202020204" pitchFamily="34" charset="0"/>
              <a:cs typeface="Arial" panose="020B0604020202020204" pitchFamily="34" charset="0"/>
            </a:endParaRPr>
          </a:p>
        </p:txBody>
      </p:sp>
      <p:sp>
        <p:nvSpPr>
          <p:cNvPr id="140" name="Rectangle 139">
            <a:extLst>
              <a:ext uri="{FF2B5EF4-FFF2-40B4-BE49-F238E27FC236}">
                <a16:creationId xmlns:a16="http://schemas.microsoft.com/office/drawing/2014/main" id="{EB4D187E-2C90-3BAD-97D7-3B5FCA4C14D9}"/>
              </a:ext>
            </a:extLst>
          </p:cNvPr>
          <p:cNvSpPr/>
          <p:nvPr/>
        </p:nvSpPr>
        <p:spPr>
          <a:xfrm>
            <a:off x="6861388" y="3526475"/>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0</a:t>
            </a:r>
            <a:endParaRPr lang="en-US" sz="1050">
              <a:solidFill>
                <a:schemeClr val="tx1"/>
              </a:solidFill>
              <a:latin typeface="Arial" panose="020B0604020202020204" pitchFamily="34" charset="0"/>
              <a:cs typeface="Arial" panose="020B0604020202020204" pitchFamily="34" charset="0"/>
            </a:endParaRPr>
          </a:p>
        </p:txBody>
      </p:sp>
      <p:sp>
        <p:nvSpPr>
          <p:cNvPr id="141" name="Rectangle 140">
            <a:extLst>
              <a:ext uri="{FF2B5EF4-FFF2-40B4-BE49-F238E27FC236}">
                <a16:creationId xmlns:a16="http://schemas.microsoft.com/office/drawing/2014/main" id="{CFA625D4-7DCF-3880-54CC-D297DC4E9BA8}"/>
              </a:ext>
            </a:extLst>
          </p:cNvPr>
          <p:cNvSpPr/>
          <p:nvPr/>
        </p:nvSpPr>
        <p:spPr>
          <a:xfrm>
            <a:off x="7433755" y="3530034"/>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142" name="Rectangle 141">
            <a:extLst>
              <a:ext uri="{FF2B5EF4-FFF2-40B4-BE49-F238E27FC236}">
                <a16:creationId xmlns:a16="http://schemas.microsoft.com/office/drawing/2014/main" id="{C372E45A-9F1D-9B8A-B1FA-0801BC1F1397}"/>
              </a:ext>
            </a:extLst>
          </p:cNvPr>
          <p:cNvSpPr/>
          <p:nvPr/>
        </p:nvSpPr>
        <p:spPr>
          <a:xfrm>
            <a:off x="5720972" y="3936022"/>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143" name="Rectangle 142">
            <a:extLst>
              <a:ext uri="{FF2B5EF4-FFF2-40B4-BE49-F238E27FC236}">
                <a16:creationId xmlns:a16="http://schemas.microsoft.com/office/drawing/2014/main" id="{83E933C4-2700-9E78-5D2A-0D7ACC53D49A}"/>
              </a:ext>
            </a:extLst>
          </p:cNvPr>
          <p:cNvSpPr/>
          <p:nvPr/>
        </p:nvSpPr>
        <p:spPr>
          <a:xfrm>
            <a:off x="6293339" y="3939581"/>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0</a:t>
            </a:r>
            <a:endParaRPr lang="en-US" sz="1050">
              <a:solidFill>
                <a:schemeClr val="tx1"/>
              </a:solidFill>
              <a:latin typeface="Arial" panose="020B0604020202020204" pitchFamily="34" charset="0"/>
              <a:cs typeface="Arial" panose="020B0604020202020204" pitchFamily="34" charset="0"/>
            </a:endParaRPr>
          </a:p>
        </p:txBody>
      </p:sp>
      <p:sp>
        <p:nvSpPr>
          <p:cNvPr id="144" name="Rectangle 143">
            <a:extLst>
              <a:ext uri="{FF2B5EF4-FFF2-40B4-BE49-F238E27FC236}">
                <a16:creationId xmlns:a16="http://schemas.microsoft.com/office/drawing/2014/main" id="{214F51A3-CB14-4D85-877B-E838ABB633EA}"/>
              </a:ext>
            </a:extLst>
          </p:cNvPr>
          <p:cNvSpPr/>
          <p:nvPr/>
        </p:nvSpPr>
        <p:spPr>
          <a:xfrm>
            <a:off x="6861388" y="3944449"/>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0</a:t>
            </a:r>
            <a:endParaRPr lang="en-US" sz="1050">
              <a:solidFill>
                <a:schemeClr val="tx1"/>
              </a:solidFill>
              <a:latin typeface="Arial" panose="020B0604020202020204" pitchFamily="34" charset="0"/>
              <a:cs typeface="Arial" panose="020B0604020202020204" pitchFamily="34" charset="0"/>
            </a:endParaRPr>
          </a:p>
        </p:txBody>
      </p:sp>
      <p:sp>
        <p:nvSpPr>
          <p:cNvPr id="145" name="Rectangle 144">
            <a:extLst>
              <a:ext uri="{FF2B5EF4-FFF2-40B4-BE49-F238E27FC236}">
                <a16:creationId xmlns:a16="http://schemas.microsoft.com/office/drawing/2014/main" id="{022F6CD9-E11B-9457-2C20-887F83D8B01E}"/>
              </a:ext>
            </a:extLst>
          </p:cNvPr>
          <p:cNvSpPr/>
          <p:nvPr/>
        </p:nvSpPr>
        <p:spPr>
          <a:xfrm>
            <a:off x="7433755" y="3948008"/>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149" name="TextBox 148">
            <a:extLst>
              <a:ext uri="{FF2B5EF4-FFF2-40B4-BE49-F238E27FC236}">
                <a16:creationId xmlns:a16="http://schemas.microsoft.com/office/drawing/2014/main" id="{0823B2E0-3BFA-7C06-811E-1822BD521FE0}"/>
              </a:ext>
            </a:extLst>
          </p:cNvPr>
          <p:cNvSpPr txBox="1"/>
          <p:nvPr/>
        </p:nvSpPr>
        <p:spPr>
          <a:xfrm>
            <a:off x="1981174" y="993124"/>
            <a:ext cx="3144924" cy="594602"/>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Victim</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access 0 when triggered</a:t>
            </a:r>
            <a:endParaRPr lang="en-US" b="1" dirty="0">
              <a:latin typeface="Arial" panose="020B0604020202020204" pitchFamily="34" charset="0"/>
              <a:cs typeface="Arial" panose="020B0604020202020204" pitchFamily="34" charset="0"/>
            </a:endParaRPr>
          </a:p>
        </p:txBody>
      </p:sp>
      <p:sp>
        <p:nvSpPr>
          <p:cNvPr id="150" name="TextBox 149">
            <a:extLst>
              <a:ext uri="{FF2B5EF4-FFF2-40B4-BE49-F238E27FC236}">
                <a16:creationId xmlns:a16="http://schemas.microsoft.com/office/drawing/2014/main" id="{B980DBB2-2697-EF36-4F18-27DFB7C0E5CD}"/>
              </a:ext>
            </a:extLst>
          </p:cNvPr>
          <p:cNvSpPr txBox="1"/>
          <p:nvPr/>
        </p:nvSpPr>
        <p:spPr>
          <a:xfrm>
            <a:off x="5211416" y="972026"/>
            <a:ext cx="3685897" cy="594602"/>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Victim</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no access when triggered</a:t>
            </a:r>
            <a:endParaRPr lang="en-US" b="1" dirty="0">
              <a:latin typeface="Arial" panose="020B0604020202020204" pitchFamily="34" charset="0"/>
              <a:cs typeface="Arial" panose="020B0604020202020204" pitchFamily="34" charset="0"/>
            </a:endParaRPr>
          </a:p>
        </p:txBody>
      </p:sp>
      <p:sp>
        <p:nvSpPr>
          <p:cNvPr id="151" name="TextBox 150">
            <a:extLst>
              <a:ext uri="{FF2B5EF4-FFF2-40B4-BE49-F238E27FC236}">
                <a16:creationId xmlns:a16="http://schemas.microsoft.com/office/drawing/2014/main" id="{3E536E31-916D-22C5-7218-A78AC0998504}"/>
              </a:ext>
            </a:extLst>
          </p:cNvPr>
          <p:cNvSpPr txBox="1"/>
          <p:nvPr/>
        </p:nvSpPr>
        <p:spPr>
          <a:xfrm>
            <a:off x="505235" y="1343573"/>
            <a:ext cx="2279335" cy="273044"/>
          </a:xfrm>
          <a:prstGeom prst="rect">
            <a:avLst/>
          </a:prstGeom>
          <a:noFill/>
        </p:spPr>
        <p:txBody>
          <a:bodyPr wrap="square" rtlCol="0">
            <a:spAutoFit/>
          </a:bodyPr>
          <a:lstStyle/>
          <a:p>
            <a:r>
              <a:rPr lang="en-US" altLang="zh-CN">
                <a:latin typeface="Arial" panose="020B0604020202020204" pitchFamily="34" charset="0"/>
                <a:cs typeface="Arial" panose="020B0604020202020204" pitchFamily="34" charset="0"/>
              </a:rPr>
              <a:t>Next action</a:t>
            </a:r>
            <a:endParaRPr lang="en-US">
              <a:latin typeface="Arial" panose="020B0604020202020204" pitchFamily="34" charset="0"/>
              <a:cs typeface="Arial" panose="020B0604020202020204" pitchFamily="34" charset="0"/>
            </a:endParaRPr>
          </a:p>
        </p:txBody>
      </p:sp>
      <p:sp>
        <p:nvSpPr>
          <p:cNvPr id="152" name="TextBox 151">
            <a:extLst>
              <a:ext uri="{FF2B5EF4-FFF2-40B4-BE49-F238E27FC236}">
                <a16:creationId xmlns:a16="http://schemas.microsoft.com/office/drawing/2014/main" id="{F6566F47-941C-0C13-EEDA-1C7B7DF38EFE}"/>
              </a:ext>
            </a:extLst>
          </p:cNvPr>
          <p:cNvSpPr txBox="1"/>
          <p:nvPr/>
        </p:nvSpPr>
        <p:spPr>
          <a:xfrm>
            <a:off x="374863" y="2096465"/>
            <a:ext cx="2279335" cy="273044"/>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Trigger victim</a:t>
            </a:r>
            <a:endParaRPr lang="en-US" dirty="0">
              <a:latin typeface="Arial" panose="020B0604020202020204" pitchFamily="34" charset="0"/>
              <a:cs typeface="Arial" panose="020B0604020202020204" pitchFamily="34" charset="0"/>
            </a:endParaRPr>
          </a:p>
        </p:txBody>
      </p:sp>
      <p:sp>
        <p:nvSpPr>
          <p:cNvPr id="153" name="TextBox 152">
            <a:extLst>
              <a:ext uri="{FF2B5EF4-FFF2-40B4-BE49-F238E27FC236}">
                <a16:creationId xmlns:a16="http://schemas.microsoft.com/office/drawing/2014/main" id="{6BBD5323-8D6C-4662-893B-7F228032ED36}"/>
              </a:ext>
            </a:extLst>
          </p:cNvPr>
          <p:cNvSpPr txBox="1"/>
          <p:nvPr/>
        </p:nvSpPr>
        <p:spPr>
          <a:xfrm>
            <a:off x="555053" y="2514776"/>
            <a:ext cx="2279335" cy="273044"/>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access</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154" name="TextBox 153">
            <a:extLst>
              <a:ext uri="{FF2B5EF4-FFF2-40B4-BE49-F238E27FC236}">
                <a16:creationId xmlns:a16="http://schemas.microsoft.com/office/drawing/2014/main" id="{8ADEF767-CB77-1659-C6C8-03B53A17C732}"/>
              </a:ext>
            </a:extLst>
          </p:cNvPr>
          <p:cNvSpPr txBox="1"/>
          <p:nvPr/>
        </p:nvSpPr>
        <p:spPr>
          <a:xfrm>
            <a:off x="546675" y="2924708"/>
            <a:ext cx="2279335" cy="273044"/>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access</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155" name="TextBox 154">
            <a:extLst>
              <a:ext uri="{FF2B5EF4-FFF2-40B4-BE49-F238E27FC236}">
                <a16:creationId xmlns:a16="http://schemas.microsoft.com/office/drawing/2014/main" id="{46789EEE-3F4A-21D8-7B63-A84EF21889A3}"/>
              </a:ext>
            </a:extLst>
          </p:cNvPr>
          <p:cNvSpPr txBox="1"/>
          <p:nvPr/>
        </p:nvSpPr>
        <p:spPr>
          <a:xfrm>
            <a:off x="561384" y="3348077"/>
            <a:ext cx="2291611" cy="273044"/>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access 2</a:t>
            </a:r>
            <a:endParaRPr lang="en-US" dirty="0">
              <a:latin typeface="Arial" panose="020B0604020202020204" pitchFamily="34" charset="0"/>
              <a:cs typeface="Arial" panose="020B0604020202020204" pitchFamily="34" charset="0"/>
            </a:endParaRPr>
          </a:p>
        </p:txBody>
      </p:sp>
      <p:sp>
        <p:nvSpPr>
          <p:cNvPr id="156" name="TextBox 155">
            <a:extLst>
              <a:ext uri="{FF2B5EF4-FFF2-40B4-BE49-F238E27FC236}">
                <a16:creationId xmlns:a16="http://schemas.microsoft.com/office/drawing/2014/main" id="{8225CA18-C36E-C294-D54B-5AE023210486}"/>
              </a:ext>
            </a:extLst>
          </p:cNvPr>
          <p:cNvSpPr txBox="1"/>
          <p:nvPr/>
        </p:nvSpPr>
        <p:spPr>
          <a:xfrm>
            <a:off x="564116" y="3747628"/>
            <a:ext cx="2291611" cy="273044"/>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access</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sp>
        <p:nvSpPr>
          <p:cNvPr id="157" name="TextBox 156">
            <a:extLst>
              <a:ext uri="{FF2B5EF4-FFF2-40B4-BE49-F238E27FC236}">
                <a16:creationId xmlns:a16="http://schemas.microsoft.com/office/drawing/2014/main" id="{DFC6127B-0B50-E4C8-3D66-782DB8C26171}"/>
              </a:ext>
            </a:extLst>
          </p:cNvPr>
          <p:cNvSpPr txBox="1"/>
          <p:nvPr/>
        </p:nvSpPr>
        <p:spPr>
          <a:xfrm>
            <a:off x="586923" y="4156214"/>
            <a:ext cx="2291611" cy="273044"/>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access</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5</a:t>
            </a:r>
            <a:endParaRPr lang="en-US" b="1" dirty="0">
              <a:latin typeface="Arial" panose="020B0604020202020204" pitchFamily="34" charset="0"/>
              <a:cs typeface="Arial" panose="020B0604020202020204" pitchFamily="34" charset="0"/>
            </a:endParaRPr>
          </a:p>
        </p:txBody>
      </p:sp>
      <p:cxnSp>
        <p:nvCxnSpPr>
          <p:cNvPr id="158" name="Straight Connector 157">
            <a:extLst>
              <a:ext uri="{FF2B5EF4-FFF2-40B4-BE49-F238E27FC236}">
                <a16:creationId xmlns:a16="http://schemas.microsoft.com/office/drawing/2014/main" id="{4104A5D5-488A-311C-6887-053F8FF01E58}"/>
              </a:ext>
            </a:extLst>
          </p:cNvPr>
          <p:cNvCxnSpPr/>
          <p:nvPr/>
        </p:nvCxnSpPr>
        <p:spPr>
          <a:xfrm flipV="1">
            <a:off x="297494" y="2019524"/>
            <a:ext cx="8599820" cy="9445"/>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159" name="Straight Connector 158">
            <a:extLst>
              <a:ext uri="{FF2B5EF4-FFF2-40B4-BE49-F238E27FC236}">
                <a16:creationId xmlns:a16="http://schemas.microsoft.com/office/drawing/2014/main" id="{36E03666-08BC-13E4-EABA-E5578C5A25BA}"/>
              </a:ext>
            </a:extLst>
          </p:cNvPr>
          <p:cNvCxnSpPr/>
          <p:nvPr/>
        </p:nvCxnSpPr>
        <p:spPr>
          <a:xfrm flipV="1">
            <a:off x="297494" y="2437915"/>
            <a:ext cx="8599820" cy="9445"/>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160" name="Straight Connector 159">
            <a:extLst>
              <a:ext uri="{FF2B5EF4-FFF2-40B4-BE49-F238E27FC236}">
                <a16:creationId xmlns:a16="http://schemas.microsoft.com/office/drawing/2014/main" id="{D2FD2916-3682-A7DF-FCEE-CC89E2899607}"/>
              </a:ext>
            </a:extLst>
          </p:cNvPr>
          <p:cNvCxnSpPr/>
          <p:nvPr/>
        </p:nvCxnSpPr>
        <p:spPr>
          <a:xfrm flipV="1">
            <a:off x="297494" y="2848423"/>
            <a:ext cx="8599820" cy="9445"/>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161" name="Straight Connector 160">
            <a:extLst>
              <a:ext uri="{FF2B5EF4-FFF2-40B4-BE49-F238E27FC236}">
                <a16:creationId xmlns:a16="http://schemas.microsoft.com/office/drawing/2014/main" id="{EB3FDD00-5D0A-9F72-9075-17AA30023674}"/>
              </a:ext>
            </a:extLst>
          </p:cNvPr>
          <p:cNvCxnSpPr/>
          <p:nvPr/>
        </p:nvCxnSpPr>
        <p:spPr>
          <a:xfrm flipV="1">
            <a:off x="297494" y="3267519"/>
            <a:ext cx="8599820" cy="9445"/>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162" name="Straight Connector 161">
            <a:extLst>
              <a:ext uri="{FF2B5EF4-FFF2-40B4-BE49-F238E27FC236}">
                <a16:creationId xmlns:a16="http://schemas.microsoft.com/office/drawing/2014/main" id="{49C06ECE-CB22-CE7F-3E52-495379F49593}"/>
              </a:ext>
            </a:extLst>
          </p:cNvPr>
          <p:cNvCxnSpPr/>
          <p:nvPr/>
        </p:nvCxnSpPr>
        <p:spPr>
          <a:xfrm flipV="1">
            <a:off x="297494" y="3685651"/>
            <a:ext cx="8599820" cy="9445"/>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163" name="Straight Connector 162">
            <a:extLst>
              <a:ext uri="{FF2B5EF4-FFF2-40B4-BE49-F238E27FC236}">
                <a16:creationId xmlns:a16="http://schemas.microsoft.com/office/drawing/2014/main" id="{ED0821A6-DDFF-0C36-C2B3-44400613A778}"/>
              </a:ext>
            </a:extLst>
          </p:cNvPr>
          <p:cNvCxnSpPr/>
          <p:nvPr/>
        </p:nvCxnSpPr>
        <p:spPr>
          <a:xfrm flipV="1">
            <a:off x="287899" y="4085101"/>
            <a:ext cx="8599820" cy="9445"/>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164" name="Straight Connector 163">
            <a:extLst>
              <a:ext uri="{FF2B5EF4-FFF2-40B4-BE49-F238E27FC236}">
                <a16:creationId xmlns:a16="http://schemas.microsoft.com/office/drawing/2014/main" id="{6CADDB22-4923-93A8-E3E8-19464D60CE47}"/>
              </a:ext>
            </a:extLst>
          </p:cNvPr>
          <p:cNvCxnSpPr>
            <a:cxnSpLocks/>
          </p:cNvCxnSpPr>
          <p:nvPr/>
        </p:nvCxnSpPr>
        <p:spPr>
          <a:xfrm>
            <a:off x="5083772" y="1303934"/>
            <a:ext cx="0" cy="3311934"/>
          </a:xfrm>
          <a:prstGeom prst="line">
            <a:avLst/>
          </a:prstGeom>
          <a:ln w="12700">
            <a:prstDash val="solid"/>
          </a:ln>
        </p:spPr>
        <p:style>
          <a:lnRef idx="1">
            <a:schemeClr val="dk1"/>
          </a:lnRef>
          <a:fillRef idx="0">
            <a:schemeClr val="dk1"/>
          </a:fillRef>
          <a:effectRef idx="0">
            <a:schemeClr val="dk1"/>
          </a:effectRef>
          <a:fontRef idx="minor">
            <a:schemeClr val="tx1"/>
          </a:fontRef>
        </p:style>
      </p:cxnSp>
      <p:cxnSp>
        <p:nvCxnSpPr>
          <p:cNvPr id="165" name="Straight Connector 164">
            <a:extLst>
              <a:ext uri="{FF2B5EF4-FFF2-40B4-BE49-F238E27FC236}">
                <a16:creationId xmlns:a16="http://schemas.microsoft.com/office/drawing/2014/main" id="{B1A17D33-CD86-708F-5023-0A5EFA700A35}"/>
              </a:ext>
            </a:extLst>
          </p:cNvPr>
          <p:cNvCxnSpPr>
            <a:cxnSpLocks/>
          </p:cNvCxnSpPr>
          <p:nvPr/>
        </p:nvCxnSpPr>
        <p:spPr>
          <a:xfrm>
            <a:off x="1895855" y="1292448"/>
            <a:ext cx="0" cy="3311934"/>
          </a:xfrm>
          <a:prstGeom prst="line">
            <a:avLst/>
          </a:prstGeom>
          <a:ln w="12700">
            <a:prstDash val="solid"/>
          </a:ln>
        </p:spPr>
        <p:style>
          <a:lnRef idx="1">
            <a:schemeClr val="dk1"/>
          </a:lnRef>
          <a:fillRef idx="0">
            <a:schemeClr val="dk1"/>
          </a:fillRef>
          <a:effectRef idx="0">
            <a:schemeClr val="dk1"/>
          </a:effectRef>
          <a:fontRef idx="minor">
            <a:schemeClr val="tx1"/>
          </a:fontRef>
        </p:style>
      </p:cxnSp>
      <p:cxnSp>
        <p:nvCxnSpPr>
          <p:cNvPr id="166" name="Straight Connector 165">
            <a:extLst>
              <a:ext uri="{FF2B5EF4-FFF2-40B4-BE49-F238E27FC236}">
                <a16:creationId xmlns:a16="http://schemas.microsoft.com/office/drawing/2014/main" id="{D1A879C2-C773-0DF5-74A0-F6FABDA71E80}"/>
              </a:ext>
            </a:extLst>
          </p:cNvPr>
          <p:cNvCxnSpPr/>
          <p:nvPr/>
        </p:nvCxnSpPr>
        <p:spPr>
          <a:xfrm flipV="1">
            <a:off x="291334" y="1607947"/>
            <a:ext cx="8599820" cy="9445"/>
          </a:xfrm>
          <a:prstGeom prst="line">
            <a:avLst/>
          </a:prstGeom>
          <a:ln w="12700">
            <a:prstDash val="solid"/>
          </a:ln>
        </p:spPr>
        <p:style>
          <a:lnRef idx="1">
            <a:schemeClr val="dk1"/>
          </a:lnRef>
          <a:fillRef idx="0">
            <a:schemeClr val="dk1"/>
          </a:fillRef>
          <a:effectRef idx="0">
            <a:schemeClr val="dk1"/>
          </a:effectRef>
          <a:fontRef idx="minor">
            <a:schemeClr val="tx1"/>
          </a:fontRef>
        </p:style>
      </p:cxnSp>
      <p:sp>
        <p:nvSpPr>
          <p:cNvPr id="167" name="TextBox 166">
            <a:extLst>
              <a:ext uri="{FF2B5EF4-FFF2-40B4-BE49-F238E27FC236}">
                <a16:creationId xmlns:a16="http://schemas.microsoft.com/office/drawing/2014/main" id="{68FF80E7-89CC-1E5E-E931-6B20961CD2CF}"/>
              </a:ext>
            </a:extLst>
          </p:cNvPr>
          <p:cNvSpPr txBox="1"/>
          <p:nvPr/>
        </p:nvSpPr>
        <p:spPr>
          <a:xfrm>
            <a:off x="7727767" y="2916711"/>
            <a:ext cx="2004039" cy="27805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hit</a:t>
            </a:r>
            <a:endParaRPr lang="en-US" dirty="0">
              <a:latin typeface="Arial" panose="020B0604020202020204" pitchFamily="34" charset="0"/>
              <a:cs typeface="Arial" panose="020B0604020202020204" pitchFamily="34" charset="0"/>
            </a:endParaRPr>
          </a:p>
        </p:txBody>
      </p:sp>
      <p:sp>
        <p:nvSpPr>
          <p:cNvPr id="168" name="TextBox 167">
            <a:extLst>
              <a:ext uri="{FF2B5EF4-FFF2-40B4-BE49-F238E27FC236}">
                <a16:creationId xmlns:a16="http://schemas.microsoft.com/office/drawing/2014/main" id="{8CB05943-26D3-F7D6-0D8C-ABC5EF41F190}"/>
              </a:ext>
            </a:extLst>
          </p:cNvPr>
          <p:cNvSpPr txBox="1"/>
          <p:nvPr/>
        </p:nvSpPr>
        <p:spPr>
          <a:xfrm>
            <a:off x="7731121" y="3335591"/>
            <a:ext cx="2291611" cy="273044"/>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miss</a:t>
            </a:r>
            <a:endParaRPr lang="en-US" dirty="0">
              <a:latin typeface="Arial" panose="020B0604020202020204" pitchFamily="34" charset="0"/>
              <a:cs typeface="Arial" panose="020B0604020202020204" pitchFamily="34" charset="0"/>
            </a:endParaRPr>
          </a:p>
        </p:txBody>
      </p:sp>
      <p:sp>
        <p:nvSpPr>
          <p:cNvPr id="169" name="TextBox 168">
            <a:extLst>
              <a:ext uri="{FF2B5EF4-FFF2-40B4-BE49-F238E27FC236}">
                <a16:creationId xmlns:a16="http://schemas.microsoft.com/office/drawing/2014/main" id="{81A3229C-DD60-1AAB-3188-AB2C43D2B3D1}"/>
              </a:ext>
            </a:extLst>
          </p:cNvPr>
          <p:cNvSpPr txBox="1"/>
          <p:nvPr/>
        </p:nvSpPr>
        <p:spPr>
          <a:xfrm>
            <a:off x="7687455" y="3757552"/>
            <a:ext cx="2291611" cy="273044"/>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miss</a:t>
            </a:r>
            <a:endParaRPr lang="en-US" dirty="0">
              <a:latin typeface="Arial" panose="020B0604020202020204" pitchFamily="34" charset="0"/>
              <a:cs typeface="Arial" panose="020B0604020202020204" pitchFamily="34" charset="0"/>
            </a:endParaRPr>
          </a:p>
        </p:txBody>
      </p:sp>
      <p:sp>
        <p:nvSpPr>
          <p:cNvPr id="170" name="TextBox 169">
            <a:extLst>
              <a:ext uri="{FF2B5EF4-FFF2-40B4-BE49-F238E27FC236}">
                <a16:creationId xmlns:a16="http://schemas.microsoft.com/office/drawing/2014/main" id="{9DD5D4C4-92F4-06EF-E8DD-7F44BFEFF65A}"/>
              </a:ext>
            </a:extLst>
          </p:cNvPr>
          <p:cNvSpPr txBox="1"/>
          <p:nvPr/>
        </p:nvSpPr>
        <p:spPr>
          <a:xfrm>
            <a:off x="7703458" y="4130977"/>
            <a:ext cx="2291611" cy="273044"/>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miss</a:t>
            </a:r>
            <a:endParaRPr lang="en-US" b="1" dirty="0">
              <a:latin typeface="Arial" panose="020B0604020202020204" pitchFamily="34" charset="0"/>
              <a:cs typeface="Arial" panose="020B0604020202020204" pitchFamily="34" charset="0"/>
            </a:endParaRPr>
          </a:p>
        </p:txBody>
      </p:sp>
      <p:sp>
        <p:nvSpPr>
          <p:cNvPr id="171" name="TextBox 170">
            <a:extLst>
              <a:ext uri="{FF2B5EF4-FFF2-40B4-BE49-F238E27FC236}">
                <a16:creationId xmlns:a16="http://schemas.microsoft.com/office/drawing/2014/main" id="{2BFC6F78-DFBB-D305-E6E8-D55E73E88137}"/>
              </a:ext>
            </a:extLst>
          </p:cNvPr>
          <p:cNvSpPr txBox="1"/>
          <p:nvPr/>
        </p:nvSpPr>
        <p:spPr>
          <a:xfrm>
            <a:off x="7776661" y="1696220"/>
            <a:ext cx="2279335" cy="273044"/>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hit</a:t>
            </a:r>
            <a:endParaRPr lang="en-US" dirty="0">
              <a:latin typeface="Arial" panose="020B0604020202020204" pitchFamily="34" charset="0"/>
              <a:cs typeface="Arial" panose="020B0604020202020204" pitchFamily="34" charset="0"/>
            </a:endParaRPr>
          </a:p>
        </p:txBody>
      </p:sp>
      <p:sp>
        <p:nvSpPr>
          <p:cNvPr id="173" name="Google Shape;211;p3">
            <a:extLst>
              <a:ext uri="{FF2B5EF4-FFF2-40B4-BE49-F238E27FC236}">
                <a16:creationId xmlns:a16="http://schemas.microsoft.com/office/drawing/2014/main" id="{FEB48DDE-A1CB-36F6-D9C8-88EC8F8806BE}"/>
              </a:ext>
            </a:extLst>
          </p:cNvPr>
          <p:cNvSpPr/>
          <p:nvPr/>
        </p:nvSpPr>
        <p:spPr>
          <a:xfrm>
            <a:off x="2016939" y="1655619"/>
            <a:ext cx="2409050" cy="33067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74" name="Google Shape;212;p3">
            <a:extLst>
              <a:ext uri="{FF2B5EF4-FFF2-40B4-BE49-F238E27FC236}">
                <a16:creationId xmlns:a16="http://schemas.microsoft.com/office/drawing/2014/main" id="{3CE113DF-E82C-CA18-1A7A-4BEAD7C35BBC}"/>
              </a:ext>
            </a:extLst>
          </p:cNvPr>
          <p:cNvSpPr/>
          <p:nvPr/>
        </p:nvSpPr>
        <p:spPr>
          <a:xfrm>
            <a:off x="2082343" y="1716369"/>
            <a:ext cx="511859" cy="197971"/>
          </a:xfrm>
          <a:prstGeom prst="roundRect">
            <a:avLst>
              <a:gd name="adj" fmla="val 16667"/>
            </a:avLst>
          </a:prstGeom>
          <a:solidFill>
            <a:srgbClr val="0272BD"/>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dirty="0">
                <a:solidFill>
                  <a:srgbClr val="292934"/>
                </a:solidFill>
                <a:latin typeface="Arial" panose="020B0604020202020204" pitchFamily="34" charset="0"/>
                <a:ea typeface="Calibri"/>
                <a:cs typeface="Arial" panose="020B0604020202020204" pitchFamily="34" charset="0"/>
                <a:sym typeface="Calibri"/>
              </a:rPr>
              <a:t>0</a:t>
            </a:r>
            <a:endParaRPr sz="1600" dirty="0">
              <a:solidFill>
                <a:srgbClr val="292934"/>
              </a:solidFill>
              <a:latin typeface="Arial" panose="020B0604020202020204" pitchFamily="34" charset="0"/>
              <a:ea typeface="Calibri"/>
              <a:cs typeface="Arial" panose="020B0604020202020204" pitchFamily="34" charset="0"/>
              <a:sym typeface="Calibri"/>
            </a:endParaRPr>
          </a:p>
        </p:txBody>
      </p:sp>
      <p:sp>
        <p:nvSpPr>
          <p:cNvPr id="175" name="Google Shape;213;p3">
            <a:extLst>
              <a:ext uri="{FF2B5EF4-FFF2-40B4-BE49-F238E27FC236}">
                <a16:creationId xmlns:a16="http://schemas.microsoft.com/office/drawing/2014/main" id="{0280CCF7-C853-57AB-EC47-AD7BBD61B476}"/>
              </a:ext>
            </a:extLst>
          </p:cNvPr>
          <p:cNvSpPr/>
          <p:nvPr/>
        </p:nvSpPr>
        <p:spPr>
          <a:xfrm>
            <a:off x="2654875" y="1713993"/>
            <a:ext cx="511859" cy="197971"/>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1</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76" name="Google Shape;213;p3">
            <a:extLst>
              <a:ext uri="{FF2B5EF4-FFF2-40B4-BE49-F238E27FC236}">
                <a16:creationId xmlns:a16="http://schemas.microsoft.com/office/drawing/2014/main" id="{53FDD13C-6A01-12E9-CBE9-3F461044C1BE}"/>
              </a:ext>
            </a:extLst>
          </p:cNvPr>
          <p:cNvSpPr/>
          <p:nvPr/>
        </p:nvSpPr>
        <p:spPr>
          <a:xfrm>
            <a:off x="3232137" y="1713993"/>
            <a:ext cx="511859" cy="197971"/>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77" name="Google Shape;213;p3">
            <a:extLst>
              <a:ext uri="{FF2B5EF4-FFF2-40B4-BE49-F238E27FC236}">
                <a16:creationId xmlns:a16="http://schemas.microsoft.com/office/drawing/2014/main" id="{3B2B9EEE-17FC-A462-F889-D83BA1DBB9E3}"/>
              </a:ext>
            </a:extLst>
          </p:cNvPr>
          <p:cNvSpPr/>
          <p:nvPr/>
        </p:nvSpPr>
        <p:spPr>
          <a:xfrm>
            <a:off x="3829063" y="1713993"/>
            <a:ext cx="511859" cy="197971"/>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79" name="Google Shape;211;p3">
            <a:extLst>
              <a:ext uri="{FF2B5EF4-FFF2-40B4-BE49-F238E27FC236}">
                <a16:creationId xmlns:a16="http://schemas.microsoft.com/office/drawing/2014/main" id="{0F285F82-F594-45B6-28C5-59274696EDF8}"/>
              </a:ext>
            </a:extLst>
          </p:cNvPr>
          <p:cNvSpPr/>
          <p:nvPr/>
        </p:nvSpPr>
        <p:spPr>
          <a:xfrm>
            <a:off x="2014519" y="2062130"/>
            <a:ext cx="2409050" cy="33067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80" name="Google Shape;212;p3">
            <a:extLst>
              <a:ext uri="{FF2B5EF4-FFF2-40B4-BE49-F238E27FC236}">
                <a16:creationId xmlns:a16="http://schemas.microsoft.com/office/drawing/2014/main" id="{5B8E1CB7-0F32-04C4-A57E-538AD350C08A}"/>
              </a:ext>
            </a:extLst>
          </p:cNvPr>
          <p:cNvSpPr/>
          <p:nvPr/>
        </p:nvSpPr>
        <p:spPr>
          <a:xfrm>
            <a:off x="2079923" y="2122879"/>
            <a:ext cx="511859" cy="197971"/>
          </a:xfrm>
          <a:prstGeom prst="roundRect">
            <a:avLst>
              <a:gd name="adj" fmla="val 16667"/>
            </a:avLst>
          </a:prstGeom>
          <a:solidFill>
            <a:srgbClr val="0272BD"/>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0</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81" name="Google Shape;213;p3">
            <a:extLst>
              <a:ext uri="{FF2B5EF4-FFF2-40B4-BE49-F238E27FC236}">
                <a16:creationId xmlns:a16="http://schemas.microsoft.com/office/drawing/2014/main" id="{9B3606B7-274E-1A1E-843F-4B01EAF8131B}"/>
              </a:ext>
            </a:extLst>
          </p:cNvPr>
          <p:cNvSpPr/>
          <p:nvPr/>
        </p:nvSpPr>
        <p:spPr>
          <a:xfrm>
            <a:off x="2652455" y="2120503"/>
            <a:ext cx="511859" cy="197971"/>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1</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82" name="Google Shape;213;p3">
            <a:extLst>
              <a:ext uri="{FF2B5EF4-FFF2-40B4-BE49-F238E27FC236}">
                <a16:creationId xmlns:a16="http://schemas.microsoft.com/office/drawing/2014/main" id="{916A7F4D-C3FA-D6A1-0F9B-B731B8E7D859}"/>
              </a:ext>
            </a:extLst>
          </p:cNvPr>
          <p:cNvSpPr/>
          <p:nvPr/>
        </p:nvSpPr>
        <p:spPr>
          <a:xfrm>
            <a:off x="3229717" y="2120503"/>
            <a:ext cx="511859" cy="197971"/>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83" name="Google Shape;213;p3">
            <a:extLst>
              <a:ext uri="{FF2B5EF4-FFF2-40B4-BE49-F238E27FC236}">
                <a16:creationId xmlns:a16="http://schemas.microsoft.com/office/drawing/2014/main" id="{2D989AFC-A9B0-F7E7-BF31-F00C3DA8BCEE}"/>
              </a:ext>
            </a:extLst>
          </p:cNvPr>
          <p:cNvSpPr/>
          <p:nvPr/>
        </p:nvSpPr>
        <p:spPr>
          <a:xfrm>
            <a:off x="3826643" y="2120503"/>
            <a:ext cx="511859" cy="197971"/>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85" name="Google Shape;211;p3">
            <a:extLst>
              <a:ext uri="{FF2B5EF4-FFF2-40B4-BE49-F238E27FC236}">
                <a16:creationId xmlns:a16="http://schemas.microsoft.com/office/drawing/2014/main" id="{D5190937-FBCF-3E61-77A4-CC4D2300FBFF}"/>
              </a:ext>
            </a:extLst>
          </p:cNvPr>
          <p:cNvSpPr/>
          <p:nvPr/>
        </p:nvSpPr>
        <p:spPr>
          <a:xfrm>
            <a:off x="2015882" y="2486089"/>
            <a:ext cx="2409050" cy="33067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86" name="Google Shape;212;p3">
            <a:extLst>
              <a:ext uri="{FF2B5EF4-FFF2-40B4-BE49-F238E27FC236}">
                <a16:creationId xmlns:a16="http://schemas.microsoft.com/office/drawing/2014/main" id="{DFF52D9B-98FE-7D90-BCFB-D636D2FCACD8}"/>
              </a:ext>
            </a:extLst>
          </p:cNvPr>
          <p:cNvSpPr/>
          <p:nvPr/>
        </p:nvSpPr>
        <p:spPr>
          <a:xfrm>
            <a:off x="2081285" y="2546839"/>
            <a:ext cx="511859" cy="197971"/>
          </a:xfrm>
          <a:prstGeom prst="roundRect">
            <a:avLst>
              <a:gd name="adj" fmla="val 16667"/>
            </a:avLst>
          </a:prstGeom>
          <a:solidFill>
            <a:srgbClr val="0272BD"/>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0</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87" name="Google Shape;213;p3">
            <a:extLst>
              <a:ext uri="{FF2B5EF4-FFF2-40B4-BE49-F238E27FC236}">
                <a16:creationId xmlns:a16="http://schemas.microsoft.com/office/drawing/2014/main" id="{3B5BEF83-3D88-9578-6069-5FAD18A2699F}"/>
              </a:ext>
            </a:extLst>
          </p:cNvPr>
          <p:cNvSpPr/>
          <p:nvPr/>
        </p:nvSpPr>
        <p:spPr>
          <a:xfrm>
            <a:off x="2653817" y="2544463"/>
            <a:ext cx="511859" cy="197971"/>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1</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88" name="Google Shape;213;p3">
            <a:extLst>
              <a:ext uri="{FF2B5EF4-FFF2-40B4-BE49-F238E27FC236}">
                <a16:creationId xmlns:a16="http://schemas.microsoft.com/office/drawing/2014/main" id="{45B26EFF-36A6-F499-1C40-431F52BA9943}"/>
              </a:ext>
            </a:extLst>
          </p:cNvPr>
          <p:cNvSpPr/>
          <p:nvPr/>
        </p:nvSpPr>
        <p:spPr>
          <a:xfrm>
            <a:off x="3231080" y="2544463"/>
            <a:ext cx="511859" cy="197971"/>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89" name="Google Shape;213;p3">
            <a:extLst>
              <a:ext uri="{FF2B5EF4-FFF2-40B4-BE49-F238E27FC236}">
                <a16:creationId xmlns:a16="http://schemas.microsoft.com/office/drawing/2014/main" id="{FF80BD98-E7E9-1FDF-2BB0-0118ED3ECCE0}"/>
              </a:ext>
            </a:extLst>
          </p:cNvPr>
          <p:cNvSpPr/>
          <p:nvPr/>
        </p:nvSpPr>
        <p:spPr>
          <a:xfrm>
            <a:off x="3828006" y="2544463"/>
            <a:ext cx="511859" cy="197971"/>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91" name="Google Shape;211;p3">
            <a:extLst>
              <a:ext uri="{FF2B5EF4-FFF2-40B4-BE49-F238E27FC236}">
                <a16:creationId xmlns:a16="http://schemas.microsoft.com/office/drawing/2014/main" id="{74B62CE7-82DC-7B28-CEBC-583902A0D288}"/>
              </a:ext>
            </a:extLst>
          </p:cNvPr>
          <p:cNvSpPr/>
          <p:nvPr/>
        </p:nvSpPr>
        <p:spPr>
          <a:xfrm>
            <a:off x="2017824" y="2900322"/>
            <a:ext cx="2409050" cy="33067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92" name="Google Shape;212;p3">
            <a:extLst>
              <a:ext uri="{FF2B5EF4-FFF2-40B4-BE49-F238E27FC236}">
                <a16:creationId xmlns:a16="http://schemas.microsoft.com/office/drawing/2014/main" id="{BE33228D-01A5-2029-4C29-F3C09C022889}"/>
              </a:ext>
            </a:extLst>
          </p:cNvPr>
          <p:cNvSpPr/>
          <p:nvPr/>
        </p:nvSpPr>
        <p:spPr>
          <a:xfrm>
            <a:off x="2083228" y="2961072"/>
            <a:ext cx="511859" cy="197971"/>
          </a:xfrm>
          <a:prstGeom prst="roundRect">
            <a:avLst>
              <a:gd name="adj" fmla="val 16667"/>
            </a:avLst>
          </a:prstGeom>
          <a:solidFill>
            <a:srgbClr val="0272BD"/>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0</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93" name="Google Shape;213;p3">
            <a:extLst>
              <a:ext uri="{FF2B5EF4-FFF2-40B4-BE49-F238E27FC236}">
                <a16:creationId xmlns:a16="http://schemas.microsoft.com/office/drawing/2014/main" id="{8455B511-D527-2770-80DB-158A3DE2E9F8}"/>
              </a:ext>
            </a:extLst>
          </p:cNvPr>
          <p:cNvSpPr/>
          <p:nvPr/>
        </p:nvSpPr>
        <p:spPr>
          <a:xfrm>
            <a:off x="2655760" y="2958696"/>
            <a:ext cx="511859" cy="197971"/>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1</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94" name="Google Shape;213;p3">
            <a:extLst>
              <a:ext uri="{FF2B5EF4-FFF2-40B4-BE49-F238E27FC236}">
                <a16:creationId xmlns:a16="http://schemas.microsoft.com/office/drawing/2014/main" id="{4DBF0C76-27FA-346D-0655-7805A6A4A1C8}"/>
              </a:ext>
            </a:extLst>
          </p:cNvPr>
          <p:cNvSpPr/>
          <p:nvPr/>
        </p:nvSpPr>
        <p:spPr>
          <a:xfrm>
            <a:off x="3233022" y="2958696"/>
            <a:ext cx="511859" cy="197971"/>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3</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95" name="Google Shape;213;p3">
            <a:extLst>
              <a:ext uri="{FF2B5EF4-FFF2-40B4-BE49-F238E27FC236}">
                <a16:creationId xmlns:a16="http://schemas.microsoft.com/office/drawing/2014/main" id="{5DB4A56D-E485-EA7A-CB4A-41AA343B3732}"/>
              </a:ext>
            </a:extLst>
          </p:cNvPr>
          <p:cNvSpPr/>
          <p:nvPr/>
        </p:nvSpPr>
        <p:spPr>
          <a:xfrm>
            <a:off x="3829948" y="2958696"/>
            <a:ext cx="511859" cy="197971"/>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97" name="Google Shape;211;p3">
            <a:extLst>
              <a:ext uri="{FF2B5EF4-FFF2-40B4-BE49-F238E27FC236}">
                <a16:creationId xmlns:a16="http://schemas.microsoft.com/office/drawing/2014/main" id="{8D8530FD-C7FF-57AF-C78C-80FFEA038190}"/>
              </a:ext>
            </a:extLst>
          </p:cNvPr>
          <p:cNvSpPr/>
          <p:nvPr/>
        </p:nvSpPr>
        <p:spPr>
          <a:xfrm>
            <a:off x="2015651" y="3312407"/>
            <a:ext cx="2409050" cy="33067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98" name="Google Shape;212;p3">
            <a:extLst>
              <a:ext uri="{FF2B5EF4-FFF2-40B4-BE49-F238E27FC236}">
                <a16:creationId xmlns:a16="http://schemas.microsoft.com/office/drawing/2014/main" id="{12802E31-1689-4092-21D1-930B5FCFC9AC}"/>
              </a:ext>
            </a:extLst>
          </p:cNvPr>
          <p:cNvSpPr/>
          <p:nvPr/>
        </p:nvSpPr>
        <p:spPr>
          <a:xfrm>
            <a:off x="2081054" y="3373156"/>
            <a:ext cx="511859" cy="197971"/>
          </a:xfrm>
          <a:prstGeom prst="roundRect">
            <a:avLst>
              <a:gd name="adj" fmla="val 16667"/>
            </a:avLst>
          </a:prstGeom>
          <a:solidFill>
            <a:srgbClr val="0272BD"/>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0</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99" name="Google Shape;213;p3">
            <a:extLst>
              <a:ext uri="{FF2B5EF4-FFF2-40B4-BE49-F238E27FC236}">
                <a16:creationId xmlns:a16="http://schemas.microsoft.com/office/drawing/2014/main" id="{755D2839-4598-76B2-571A-19596739ABF6}"/>
              </a:ext>
            </a:extLst>
          </p:cNvPr>
          <p:cNvSpPr/>
          <p:nvPr/>
        </p:nvSpPr>
        <p:spPr>
          <a:xfrm>
            <a:off x="2653586" y="3370781"/>
            <a:ext cx="511859" cy="197971"/>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1</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00" name="Google Shape;213;p3">
            <a:extLst>
              <a:ext uri="{FF2B5EF4-FFF2-40B4-BE49-F238E27FC236}">
                <a16:creationId xmlns:a16="http://schemas.microsoft.com/office/drawing/2014/main" id="{E1C9F061-F2BA-5010-FA6C-626A945D0DBC}"/>
              </a:ext>
            </a:extLst>
          </p:cNvPr>
          <p:cNvSpPr/>
          <p:nvPr/>
        </p:nvSpPr>
        <p:spPr>
          <a:xfrm>
            <a:off x="3230849" y="3370781"/>
            <a:ext cx="511859" cy="197971"/>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3</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01" name="Google Shape;213;p3">
            <a:extLst>
              <a:ext uri="{FF2B5EF4-FFF2-40B4-BE49-F238E27FC236}">
                <a16:creationId xmlns:a16="http://schemas.microsoft.com/office/drawing/2014/main" id="{FB860A22-0394-237A-477E-C6BC3CD55F69}"/>
              </a:ext>
            </a:extLst>
          </p:cNvPr>
          <p:cNvSpPr/>
          <p:nvPr/>
        </p:nvSpPr>
        <p:spPr>
          <a:xfrm>
            <a:off x="3827775" y="3370781"/>
            <a:ext cx="511859" cy="197971"/>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03" name="Google Shape;211;p3">
            <a:extLst>
              <a:ext uri="{FF2B5EF4-FFF2-40B4-BE49-F238E27FC236}">
                <a16:creationId xmlns:a16="http://schemas.microsoft.com/office/drawing/2014/main" id="{17BE2807-5C22-E7D9-892C-D0C92D3A6A4F}"/>
              </a:ext>
            </a:extLst>
          </p:cNvPr>
          <p:cNvSpPr/>
          <p:nvPr/>
        </p:nvSpPr>
        <p:spPr>
          <a:xfrm>
            <a:off x="2015515" y="3733127"/>
            <a:ext cx="2409050" cy="33067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04" name="Google Shape;212;p3">
            <a:extLst>
              <a:ext uri="{FF2B5EF4-FFF2-40B4-BE49-F238E27FC236}">
                <a16:creationId xmlns:a16="http://schemas.microsoft.com/office/drawing/2014/main" id="{D22FE5C5-3942-9E19-A09B-19DD9724FCB8}"/>
              </a:ext>
            </a:extLst>
          </p:cNvPr>
          <p:cNvSpPr/>
          <p:nvPr/>
        </p:nvSpPr>
        <p:spPr>
          <a:xfrm>
            <a:off x="2080919" y="3793876"/>
            <a:ext cx="511859" cy="197971"/>
          </a:xfrm>
          <a:prstGeom prst="roundRect">
            <a:avLst>
              <a:gd name="adj" fmla="val 16667"/>
            </a:avLst>
          </a:prstGeom>
          <a:solidFill>
            <a:srgbClr val="0272BD"/>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0</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05" name="Google Shape;213;p3">
            <a:extLst>
              <a:ext uri="{FF2B5EF4-FFF2-40B4-BE49-F238E27FC236}">
                <a16:creationId xmlns:a16="http://schemas.microsoft.com/office/drawing/2014/main" id="{E0B7707B-3665-B2C5-C59F-C98E6BF6A441}"/>
              </a:ext>
            </a:extLst>
          </p:cNvPr>
          <p:cNvSpPr/>
          <p:nvPr/>
        </p:nvSpPr>
        <p:spPr>
          <a:xfrm>
            <a:off x="2653451" y="3791501"/>
            <a:ext cx="511859" cy="197971"/>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1</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06" name="Google Shape;213;p3">
            <a:extLst>
              <a:ext uri="{FF2B5EF4-FFF2-40B4-BE49-F238E27FC236}">
                <a16:creationId xmlns:a16="http://schemas.microsoft.com/office/drawing/2014/main" id="{5DFAD93A-6E9C-8B16-BCF8-554C21313D85}"/>
              </a:ext>
            </a:extLst>
          </p:cNvPr>
          <p:cNvSpPr/>
          <p:nvPr/>
        </p:nvSpPr>
        <p:spPr>
          <a:xfrm>
            <a:off x="3230714" y="3791501"/>
            <a:ext cx="511859" cy="197971"/>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3</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07" name="Google Shape;213;p3">
            <a:extLst>
              <a:ext uri="{FF2B5EF4-FFF2-40B4-BE49-F238E27FC236}">
                <a16:creationId xmlns:a16="http://schemas.microsoft.com/office/drawing/2014/main" id="{47FF2BCA-EDC7-7F37-9547-4DB3CCB5D6AD}"/>
              </a:ext>
            </a:extLst>
          </p:cNvPr>
          <p:cNvSpPr/>
          <p:nvPr/>
        </p:nvSpPr>
        <p:spPr>
          <a:xfrm>
            <a:off x="3827640" y="3791501"/>
            <a:ext cx="511859" cy="197971"/>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2</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09" name="Google Shape;211;p3">
            <a:extLst>
              <a:ext uri="{FF2B5EF4-FFF2-40B4-BE49-F238E27FC236}">
                <a16:creationId xmlns:a16="http://schemas.microsoft.com/office/drawing/2014/main" id="{1D1A39DA-DD97-54AE-3F32-474BB6CDAC10}"/>
              </a:ext>
            </a:extLst>
          </p:cNvPr>
          <p:cNvSpPr/>
          <p:nvPr/>
        </p:nvSpPr>
        <p:spPr>
          <a:xfrm>
            <a:off x="5247059" y="1648605"/>
            <a:ext cx="2409050" cy="33067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10" name="Google Shape;212;p3">
            <a:extLst>
              <a:ext uri="{FF2B5EF4-FFF2-40B4-BE49-F238E27FC236}">
                <a16:creationId xmlns:a16="http://schemas.microsoft.com/office/drawing/2014/main" id="{4036DA02-D6DA-F4DC-9C16-DCFBE122ECCB}"/>
              </a:ext>
            </a:extLst>
          </p:cNvPr>
          <p:cNvSpPr/>
          <p:nvPr/>
        </p:nvSpPr>
        <p:spPr>
          <a:xfrm>
            <a:off x="5312463" y="1709354"/>
            <a:ext cx="511859" cy="197971"/>
          </a:xfrm>
          <a:prstGeom prst="roundRect">
            <a:avLst>
              <a:gd name="adj" fmla="val 16667"/>
            </a:avLst>
          </a:prstGeom>
          <a:solidFill>
            <a:srgbClr val="0272BD"/>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0</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11" name="Google Shape;213;p3">
            <a:extLst>
              <a:ext uri="{FF2B5EF4-FFF2-40B4-BE49-F238E27FC236}">
                <a16:creationId xmlns:a16="http://schemas.microsoft.com/office/drawing/2014/main" id="{0B414EFF-CEE5-3D91-9B96-933138F07B67}"/>
              </a:ext>
            </a:extLst>
          </p:cNvPr>
          <p:cNvSpPr/>
          <p:nvPr/>
        </p:nvSpPr>
        <p:spPr>
          <a:xfrm>
            <a:off x="5884995" y="1706979"/>
            <a:ext cx="511859" cy="197971"/>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1</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12" name="Google Shape;213;p3">
            <a:extLst>
              <a:ext uri="{FF2B5EF4-FFF2-40B4-BE49-F238E27FC236}">
                <a16:creationId xmlns:a16="http://schemas.microsoft.com/office/drawing/2014/main" id="{82E4C2C7-C60C-36B9-0051-8D00FEB2976D}"/>
              </a:ext>
            </a:extLst>
          </p:cNvPr>
          <p:cNvSpPr/>
          <p:nvPr/>
        </p:nvSpPr>
        <p:spPr>
          <a:xfrm>
            <a:off x="6462257" y="1706979"/>
            <a:ext cx="511859" cy="197971"/>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13" name="Google Shape;213;p3">
            <a:extLst>
              <a:ext uri="{FF2B5EF4-FFF2-40B4-BE49-F238E27FC236}">
                <a16:creationId xmlns:a16="http://schemas.microsoft.com/office/drawing/2014/main" id="{2D89EBAF-4960-5A60-F282-8C29414D09B7}"/>
              </a:ext>
            </a:extLst>
          </p:cNvPr>
          <p:cNvSpPr/>
          <p:nvPr/>
        </p:nvSpPr>
        <p:spPr>
          <a:xfrm>
            <a:off x="7059183" y="1706979"/>
            <a:ext cx="511859" cy="197971"/>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15" name="Google Shape;211;p3">
            <a:extLst>
              <a:ext uri="{FF2B5EF4-FFF2-40B4-BE49-F238E27FC236}">
                <a16:creationId xmlns:a16="http://schemas.microsoft.com/office/drawing/2014/main" id="{80A664AC-2AD9-0C3C-6DC3-F774736F1C36}"/>
              </a:ext>
            </a:extLst>
          </p:cNvPr>
          <p:cNvSpPr/>
          <p:nvPr/>
        </p:nvSpPr>
        <p:spPr>
          <a:xfrm>
            <a:off x="5254611" y="2058931"/>
            <a:ext cx="2409050" cy="33067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16" name="Google Shape;212;p3">
            <a:extLst>
              <a:ext uri="{FF2B5EF4-FFF2-40B4-BE49-F238E27FC236}">
                <a16:creationId xmlns:a16="http://schemas.microsoft.com/office/drawing/2014/main" id="{AAAC9033-1C79-9299-D787-A4DB72260D81}"/>
              </a:ext>
            </a:extLst>
          </p:cNvPr>
          <p:cNvSpPr/>
          <p:nvPr/>
        </p:nvSpPr>
        <p:spPr>
          <a:xfrm>
            <a:off x="5320014" y="2119680"/>
            <a:ext cx="511859" cy="197971"/>
          </a:xfrm>
          <a:prstGeom prst="roundRect">
            <a:avLst>
              <a:gd name="adj" fmla="val 16667"/>
            </a:avLst>
          </a:prstGeom>
          <a:solidFill>
            <a:srgbClr val="0272BD"/>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0</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17" name="Google Shape;213;p3">
            <a:extLst>
              <a:ext uri="{FF2B5EF4-FFF2-40B4-BE49-F238E27FC236}">
                <a16:creationId xmlns:a16="http://schemas.microsoft.com/office/drawing/2014/main" id="{32BB50B9-82E0-2B30-54F3-8C21308BB0F6}"/>
              </a:ext>
            </a:extLst>
          </p:cNvPr>
          <p:cNvSpPr/>
          <p:nvPr/>
        </p:nvSpPr>
        <p:spPr>
          <a:xfrm>
            <a:off x="5892546" y="2117305"/>
            <a:ext cx="511859" cy="197971"/>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1</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18" name="Google Shape;213;p3">
            <a:extLst>
              <a:ext uri="{FF2B5EF4-FFF2-40B4-BE49-F238E27FC236}">
                <a16:creationId xmlns:a16="http://schemas.microsoft.com/office/drawing/2014/main" id="{0F198028-6384-766A-088E-EBB178EF8359}"/>
              </a:ext>
            </a:extLst>
          </p:cNvPr>
          <p:cNvSpPr/>
          <p:nvPr/>
        </p:nvSpPr>
        <p:spPr>
          <a:xfrm>
            <a:off x="6469809" y="2117305"/>
            <a:ext cx="511859" cy="197971"/>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19" name="Google Shape;213;p3">
            <a:extLst>
              <a:ext uri="{FF2B5EF4-FFF2-40B4-BE49-F238E27FC236}">
                <a16:creationId xmlns:a16="http://schemas.microsoft.com/office/drawing/2014/main" id="{073F7D9F-CB54-F2C4-2220-76C9A3DF69D7}"/>
              </a:ext>
            </a:extLst>
          </p:cNvPr>
          <p:cNvSpPr/>
          <p:nvPr/>
        </p:nvSpPr>
        <p:spPr>
          <a:xfrm>
            <a:off x="7066735" y="2117305"/>
            <a:ext cx="511859" cy="197971"/>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21" name="Google Shape;211;p3">
            <a:extLst>
              <a:ext uri="{FF2B5EF4-FFF2-40B4-BE49-F238E27FC236}">
                <a16:creationId xmlns:a16="http://schemas.microsoft.com/office/drawing/2014/main" id="{F8035FA3-43D8-EBCF-F884-DA4E821C6CD9}"/>
              </a:ext>
            </a:extLst>
          </p:cNvPr>
          <p:cNvSpPr/>
          <p:nvPr/>
        </p:nvSpPr>
        <p:spPr>
          <a:xfrm>
            <a:off x="5249279" y="2481328"/>
            <a:ext cx="2409050" cy="33067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22" name="Google Shape;212;p3">
            <a:extLst>
              <a:ext uri="{FF2B5EF4-FFF2-40B4-BE49-F238E27FC236}">
                <a16:creationId xmlns:a16="http://schemas.microsoft.com/office/drawing/2014/main" id="{90B9E397-EE1D-9721-AD45-F764AEF92DFD}"/>
              </a:ext>
            </a:extLst>
          </p:cNvPr>
          <p:cNvSpPr/>
          <p:nvPr/>
        </p:nvSpPr>
        <p:spPr>
          <a:xfrm>
            <a:off x="5314683" y="2542078"/>
            <a:ext cx="511859" cy="197971"/>
          </a:xfrm>
          <a:prstGeom prst="roundRect">
            <a:avLst>
              <a:gd name="adj" fmla="val 16667"/>
            </a:avLst>
          </a:prstGeom>
          <a:solidFill>
            <a:srgbClr val="0272BD"/>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0</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23" name="Google Shape;213;p3">
            <a:extLst>
              <a:ext uri="{FF2B5EF4-FFF2-40B4-BE49-F238E27FC236}">
                <a16:creationId xmlns:a16="http://schemas.microsoft.com/office/drawing/2014/main" id="{5F7C16D7-52F9-649D-88D8-E48FBE1C5D77}"/>
              </a:ext>
            </a:extLst>
          </p:cNvPr>
          <p:cNvSpPr/>
          <p:nvPr/>
        </p:nvSpPr>
        <p:spPr>
          <a:xfrm>
            <a:off x="5887215" y="2539702"/>
            <a:ext cx="511859" cy="197971"/>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1</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24" name="Google Shape;213;p3">
            <a:extLst>
              <a:ext uri="{FF2B5EF4-FFF2-40B4-BE49-F238E27FC236}">
                <a16:creationId xmlns:a16="http://schemas.microsoft.com/office/drawing/2014/main" id="{E3D27F48-A753-F229-4C34-B81E0B7136A7}"/>
              </a:ext>
            </a:extLst>
          </p:cNvPr>
          <p:cNvSpPr/>
          <p:nvPr/>
        </p:nvSpPr>
        <p:spPr>
          <a:xfrm>
            <a:off x="6464477" y="2539702"/>
            <a:ext cx="511859" cy="197971"/>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25" name="Google Shape;213;p3">
            <a:extLst>
              <a:ext uri="{FF2B5EF4-FFF2-40B4-BE49-F238E27FC236}">
                <a16:creationId xmlns:a16="http://schemas.microsoft.com/office/drawing/2014/main" id="{AEC675C3-33B5-C161-1449-50A6FE10A084}"/>
              </a:ext>
            </a:extLst>
          </p:cNvPr>
          <p:cNvSpPr/>
          <p:nvPr/>
        </p:nvSpPr>
        <p:spPr>
          <a:xfrm>
            <a:off x="7061403" y="2539702"/>
            <a:ext cx="511859" cy="197971"/>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27" name="Google Shape;211;p3">
            <a:extLst>
              <a:ext uri="{FF2B5EF4-FFF2-40B4-BE49-F238E27FC236}">
                <a16:creationId xmlns:a16="http://schemas.microsoft.com/office/drawing/2014/main" id="{505735E6-AEF3-D2AA-58F7-3A706AF93614}"/>
              </a:ext>
            </a:extLst>
          </p:cNvPr>
          <p:cNvSpPr/>
          <p:nvPr/>
        </p:nvSpPr>
        <p:spPr>
          <a:xfrm>
            <a:off x="5250877" y="2898273"/>
            <a:ext cx="2409050" cy="33067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28" name="Google Shape;212;p3">
            <a:extLst>
              <a:ext uri="{FF2B5EF4-FFF2-40B4-BE49-F238E27FC236}">
                <a16:creationId xmlns:a16="http://schemas.microsoft.com/office/drawing/2014/main" id="{9E76A82A-B2D4-BA3B-BFB9-1A6AFC47ABF4}"/>
              </a:ext>
            </a:extLst>
          </p:cNvPr>
          <p:cNvSpPr/>
          <p:nvPr/>
        </p:nvSpPr>
        <p:spPr>
          <a:xfrm>
            <a:off x="5316280" y="2959022"/>
            <a:ext cx="511859" cy="197971"/>
          </a:xfrm>
          <a:prstGeom prst="roundRect">
            <a:avLst>
              <a:gd name="adj" fmla="val 16667"/>
            </a:avLst>
          </a:prstGeom>
          <a:solidFill>
            <a:srgbClr val="0272BD"/>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0</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29" name="Google Shape;213;p3">
            <a:extLst>
              <a:ext uri="{FF2B5EF4-FFF2-40B4-BE49-F238E27FC236}">
                <a16:creationId xmlns:a16="http://schemas.microsoft.com/office/drawing/2014/main" id="{FB328667-F076-8270-F008-6FBA64B8C229}"/>
              </a:ext>
            </a:extLst>
          </p:cNvPr>
          <p:cNvSpPr/>
          <p:nvPr/>
        </p:nvSpPr>
        <p:spPr>
          <a:xfrm>
            <a:off x="5888812" y="2956647"/>
            <a:ext cx="511859" cy="197971"/>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1</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30" name="Google Shape;213;p3">
            <a:extLst>
              <a:ext uri="{FF2B5EF4-FFF2-40B4-BE49-F238E27FC236}">
                <a16:creationId xmlns:a16="http://schemas.microsoft.com/office/drawing/2014/main" id="{C3304B28-49DA-6229-417C-14087B84B52F}"/>
              </a:ext>
            </a:extLst>
          </p:cNvPr>
          <p:cNvSpPr/>
          <p:nvPr/>
        </p:nvSpPr>
        <p:spPr>
          <a:xfrm>
            <a:off x="6466075" y="2956647"/>
            <a:ext cx="511859" cy="197971"/>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3</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31" name="Google Shape;213;p3">
            <a:extLst>
              <a:ext uri="{FF2B5EF4-FFF2-40B4-BE49-F238E27FC236}">
                <a16:creationId xmlns:a16="http://schemas.microsoft.com/office/drawing/2014/main" id="{011A49E6-E5E6-81D0-712F-45AEA0505D69}"/>
              </a:ext>
            </a:extLst>
          </p:cNvPr>
          <p:cNvSpPr/>
          <p:nvPr/>
        </p:nvSpPr>
        <p:spPr>
          <a:xfrm>
            <a:off x="7063001" y="2956647"/>
            <a:ext cx="511859" cy="197971"/>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33" name="Google Shape;211;p3">
            <a:extLst>
              <a:ext uri="{FF2B5EF4-FFF2-40B4-BE49-F238E27FC236}">
                <a16:creationId xmlns:a16="http://schemas.microsoft.com/office/drawing/2014/main" id="{32FC04BF-6307-378F-4889-E5899D31933F}"/>
              </a:ext>
            </a:extLst>
          </p:cNvPr>
          <p:cNvSpPr/>
          <p:nvPr/>
        </p:nvSpPr>
        <p:spPr>
          <a:xfrm>
            <a:off x="5249883" y="3315013"/>
            <a:ext cx="2409050" cy="33067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34" name="Google Shape;212;p3">
            <a:extLst>
              <a:ext uri="{FF2B5EF4-FFF2-40B4-BE49-F238E27FC236}">
                <a16:creationId xmlns:a16="http://schemas.microsoft.com/office/drawing/2014/main" id="{50A56AC8-4BBC-62FB-4155-79AFD26477E5}"/>
              </a:ext>
            </a:extLst>
          </p:cNvPr>
          <p:cNvSpPr/>
          <p:nvPr/>
        </p:nvSpPr>
        <p:spPr>
          <a:xfrm>
            <a:off x="5315287" y="3375762"/>
            <a:ext cx="511859" cy="197971"/>
          </a:xfrm>
          <a:prstGeom prst="roundRect">
            <a:avLst>
              <a:gd name="adj" fmla="val 16667"/>
            </a:avLst>
          </a:prstGeom>
          <a:solidFill>
            <a:srgbClr val="0272BD"/>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0</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35" name="Google Shape;213;p3">
            <a:extLst>
              <a:ext uri="{FF2B5EF4-FFF2-40B4-BE49-F238E27FC236}">
                <a16:creationId xmlns:a16="http://schemas.microsoft.com/office/drawing/2014/main" id="{8C695B84-865F-3C9D-057A-0093255F375A}"/>
              </a:ext>
            </a:extLst>
          </p:cNvPr>
          <p:cNvSpPr/>
          <p:nvPr/>
        </p:nvSpPr>
        <p:spPr>
          <a:xfrm>
            <a:off x="5887819" y="3373387"/>
            <a:ext cx="511859" cy="197971"/>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1</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36" name="Google Shape;213;p3">
            <a:extLst>
              <a:ext uri="{FF2B5EF4-FFF2-40B4-BE49-F238E27FC236}">
                <a16:creationId xmlns:a16="http://schemas.microsoft.com/office/drawing/2014/main" id="{5D33576D-97AA-F23E-7288-827B5CD96B06}"/>
              </a:ext>
            </a:extLst>
          </p:cNvPr>
          <p:cNvSpPr/>
          <p:nvPr/>
        </p:nvSpPr>
        <p:spPr>
          <a:xfrm>
            <a:off x="6465081" y="3373387"/>
            <a:ext cx="511859" cy="197971"/>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3</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37" name="Google Shape;213;p3">
            <a:extLst>
              <a:ext uri="{FF2B5EF4-FFF2-40B4-BE49-F238E27FC236}">
                <a16:creationId xmlns:a16="http://schemas.microsoft.com/office/drawing/2014/main" id="{FFE10798-5043-3290-4B51-D9477F8E22B4}"/>
              </a:ext>
            </a:extLst>
          </p:cNvPr>
          <p:cNvSpPr/>
          <p:nvPr/>
        </p:nvSpPr>
        <p:spPr>
          <a:xfrm>
            <a:off x="7062007" y="3373387"/>
            <a:ext cx="511859" cy="197971"/>
          </a:xfrm>
          <a:prstGeom prst="roundRect">
            <a:avLst>
              <a:gd name="adj" fmla="val 16667"/>
            </a:avLst>
          </a:prstGeom>
          <a:solidFill>
            <a:schemeClr val="bg1"/>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39" name="Google Shape;211;p3">
            <a:extLst>
              <a:ext uri="{FF2B5EF4-FFF2-40B4-BE49-F238E27FC236}">
                <a16:creationId xmlns:a16="http://schemas.microsoft.com/office/drawing/2014/main" id="{D4CC3871-9F1D-EF4E-602E-C911E758D772}"/>
              </a:ext>
            </a:extLst>
          </p:cNvPr>
          <p:cNvSpPr/>
          <p:nvPr/>
        </p:nvSpPr>
        <p:spPr>
          <a:xfrm>
            <a:off x="5250762" y="3728590"/>
            <a:ext cx="2409050" cy="33067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40" name="Google Shape;212;p3">
            <a:extLst>
              <a:ext uri="{FF2B5EF4-FFF2-40B4-BE49-F238E27FC236}">
                <a16:creationId xmlns:a16="http://schemas.microsoft.com/office/drawing/2014/main" id="{A3D7AD1B-F42B-F76D-8D50-9950BF647E1C}"/>
              </a:ext>
            </a:extLst>
          </p:cNvPr>
          <p:cNvSpPr/>
          <p:nvPr/>
        </p:nvSpPr>
        <p:spPr>
          <a:xfrm>
            <a:off x="5316165" y="3789339"/>
            <a:ext cx="511859" cy="197971"/>
          </a:xfrm>
          <a:prstGeom prst="roundRect">
            <a:avLst>
              <a:gd name="adj" fmla="val 16667"/>
            </a:avLst>
          </a:prstGeom>
          <a:solidFill>
            <a:srgbClr val="0272BD"/>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0</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41" name="Google Shape;213;p3">
            <a:extLst>
              <a:ext uri="{FF2B5EF4-FFF2-40B4-BE49-F238E27FC236}">
                <a16:creationId xmlns:a16="http://schemas.microsoft.com/office/drawing/2014/main" id="{7808ED86-09D9-A622-A84E-D62A82D79ED0}"/>
              </a:ext>
            </a:extLst>
          </p:cNvPr>
          <p:cNvSpPr/>
          <p:nvPr/>
        </p:nvSpPr>
        <p:spPr>
          <a:xfrm>
            <a:off x="5888697" y="3786964"/>
            <a:ext cx="511859" cy="197971"/>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1</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42" name="Google Shape;213;p3">
            <a:extLst>
              <a:ext uri="{FF2B5EF4-FFF2-40B4-BE49-F238E27FC236}">
                <a16:creationId xmlns:a16="http://schemas.microsoft.com/office/drawing/2014/main" id="{2C62ADD4-3D31-0500-5128-09EB33560976}"/>
              </a:ext>
            </a:extLst>
          </p:cNvPr>
          <p:cNvSpPr/>
          <p:nvPr/>
        </p:nvSpPr>
        <p:spPr>
          <a:xfrm>
            <a:off x="6465960" y="3786964"/>
            <a:ext cx="511859" cy="197971"/>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3</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43" name="Google Shape;213;p3">
            <a:extLst>
              <a:ext uri="{FF2B5EF4-FFF2-40B4-BE49-F238E27FC236}">
                <a16:creationId xmlns:a16="http://schemas.microsoft.com/office/drawing/2014/main" id="{A5E3D55A-3E20-1475-75CB-1DFEA84914BC}"/>
              </a:ext>
            </a:extLst>
          </p:cNvPr>
          <p:cNvSpPr/>
          <p:nvPr/>
        </p:nvSpPr>
        <p:spPr>
          <a:xfrm>
            <a:off x="7062886" y="3786964"/>
            <a:ext cx="511859" cy="197971"/>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2</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15" name="Google Shape;211;p3">
            <a:extLst>
              <a:ext uri="{FF2B5EF4-FFF2-40B4-BE49-F238E27FC236}">
                <a16:creationId xmlns:a16="http://schemas.microsoft.com/office/drawing/2014/main" id="{4D615F8B-1F78-79CA-1A5A-2E1908ADFE5B}"/>
              </a:ext>
            </a:extLst>
          </p:cNvPr>
          <p:cNvSpPr/>
          <p:nvPr/>
        </p:nvSpPr>
        <p:spPr>
          <a:xfrm>
            <a:off x="5249531" y="4120749"/>
            <a:ext cx="2409050" cy="33067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16" name="Google Shape;212;p3">
            <a:extLst>
              <a:ext uri="{FF2B5EF4-FFF2-40B4-BE49-F238E27FC236}">
                <a16:creationId xmlns:a16="http://schemas.microsoft.com/office/drawing/2014/main" id="{5A4873ED-8CDE-A56B-378F-B899EC820DEC}"/>
              </a:ext>
            </a:extLst>
          </p:cNvPr>
          <p:cNvSpPr/>
          <p:nvPr/>
        </p:nvSpPr>
        <p:spPr>
          <a:xfrm>
            <a:off x="5314935" y="4181498"/>
            <a:ext cx="511859" cy="197971"/>
          </a:xfrm>
          <a:prstGeom prst="roundRect">
            <a:avLst>
              <a:gd name="adj" fmla="val 16667"/>
            </a:avLst>
          </a:prstGeom>
          <a:solidFill>
            <a:srgbClr val="92D05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4</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17" name="Google Shape;213;p3">
            <a:extLst>
              <a:ext uri="{FF2B5EF4-FFF2-40B4-BE49-F238E27FC236}">
                <a16:creationId xmlns:a16="http://schemas.microsoft.com/office/drawing/2014/main" id="{BA00F2A0-452D-98DB-0465-1F1AC7E46409}"/>
              </a:ext>
            </a:extLst>
          </p:cNvPr>
          <p:cNvSpPr/>
          <p:nvPr/>
        </p:nvSpPr>
        <p:spPr>
          <a:xfrm>
            <a:off x="5887467" y="4179122"/>
            <a:ext cx="511859" cy="197971"/>
          </a:xfrm>
          <a:prstGeom prst="roundRect">
            <a:avLst>
              <a:gd name="adj" fmla="val 16667"/>
            </a:avLst>
          </a:prstGeom>
          <a:solidFill>
            <a:srgbClr val="92D04F"/>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1</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18" name="Google Shape;213;p3">
            <a:extLst>
              <a:ext uri="{FF2B5EF4-FFF2-40B4-BE49-F238E27FC236}">
                <a16:creationId xmlns:a16="http://schemas.microsoft.com/office/drawing/2014/main" id="{B105454F-68AD-823E-3B6D-16568552EFF3}"/>
              </a:ext>
            </a:extLst>
          </p:cNvPr>
          <p:cNvSpPr/>
          <p:nvPr/>
        </p:nvSpPr>
        <p:spPr>
          <a:xfrm>
            <a:off x="6464729" y="4179122"/>
            <a:ext cx="511859" cy="197971"/>
          </a:xfrm>
          <a:prstGeom prst="roundRect">
            <a:avLst>
              <a:gd name="adj" fmla="val 16667"/>
            </a:avLst>
          </a:prstGeom>
          <a:solidFill>
            <a:srgbClr val="92D05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3</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19" name="Google Shape;213;p3">
            <a:extLst>
              <a:ext uri="{FF2B5EF4-FFF2-40B4-BE49-F238E27FC236}">
                <a16:creationId xmlns:a16="http://schemas.microsoft.com/office/drawing/2014/main" id="{9AC2436A-5D15-CFBD-7964-519C0EB699C9}"/>
              </a:ext>
            </a:extLst>
          </p:cNvPr>
          <p:cNvSpPr/>
          <p:nvPr/>
        </p:nvSpPr>
        <p:spPr>
          <a:xfrm>
            <a:off x="7061655" y="4179122"/>
            <a:ext cx="511859" cy="197971"/>
          </a:xfrm>
          <a:prstGeom prst="roundRect">
            <a:avLst>
              <a:gd name="adj" fmla="val 16667"/>
            </a:avLst>
          </a:prstGeom>
          <a:solidFill>
            <a:srgbClr val="DADADA"/>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2</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146" name="Rectangle 145">
            <a:extLst>
              <a:ext uri="{FF2B5EF4-FFF2-40B4-BE49-F238E27FC236}">
                <a16:creationId xmlns:a16="http://schemas.microsoft.com/office/drawing/2014/main" id="{E5227EE0-BF03-6854-579D-E2E8DA528740}"/>
              </a:ext>
            </a:extLst>
          </p:cNvPr>
          <p:cNvSpPr/>
          <p:nvPr/>
        </p:nvSpPr>
        <p:spPr>
          <a:xfrm>
            <a:off x="5720972" y="4332580"/>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2</a:t>
            </a:r>
            <a:endParaRPr lang="en-US" sz="1050">
              <a:solidFill>
                <a:schemeClr val="tx1"/>
              </a:solidFill>
              <a:latin typeface="Arial" panose="020B0604020202020204" pitchFamily="34" charset="0"/>
              <a:cs typeface="Arial" panose="020B0604020202020204" pitchFamily="34" charset="0"/>
            </a:endParaRPr>
          </a:p>
        </p:txBody>
      </p:sp>
      <p:sp>
        <p:nvSpPr>
          <p:cNvPr id="147" name="Rectangle 146">
            <a:extLst>
              <a:ext uri="{FF2B5EF4-FFF2-40B4-BE49-F238E27FC236}">
                <a16:creationId xmlns:a16="http://schemas.microsoft.com/office/drawing/2014/main" id="{8C843B56-7B73-4809-E9BC-2E309544C789}"/>
              </a:ext>
            </a:extLst>
          </p:cNvPr>
          <p:cNvSpPr/>
          <p:nvPr/>
        </p:nvSpPr>
        <p:spPr>
          <a:xfrm>
            <a:off x="6293339" y="4336138"/>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1</a:t>
            </a:r>
            <a:endParaRPr lang="en-US" sz="1050">
              <a:solidFill>
                <a:schemeClr val="tx1"/>
              </a:solidFill>
              <a:latin typeface="Arial" panose="020B0604020202020204" pitchFamily="34" charset="0"/>
              <a:cs typeface="Arial" panose="020B0604020202020204" pitchFamily="34" charset="0"/>
            </a:endParaRPr>
          </a:p>
        </p:txBody>
      </p:sp>
      <p:sp>
        <p:nvSpPr>
          <p:cNvPr id="148" name="Rectangle 147">
            <a:extLst>
              <a:ext uri="{FF2B5EF4-FFF2-40B4-BE49-F238E27FC236}">
                <a16:creationId xmlns:a16="http://schemas.microsoft.com/office/drawing/2014/main" id="{25A1DBA1-6BB8-5795-BADD-26E26154FF45}"/>
              </a:ext>
            </a:extLst>
          </p:cNvPr>
          <p:cNvSpPr/>
          <p:nvPr/>
        </p:nvSpPr>
        <p:spPr>
          <a:xfrm>
            <a:off x="6861388" y="4341006"/>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1</a:t>
            </a:r>
            <a:endParaRPr lang="en-US" sz="1050">
              <a:solidFill>
                <a:schemeClr val="tx1"/>
              </a:solidFill>
              <a:latin typeface="Arial" panose="020B0604020202020204" pitchFamily="34" charset="0"/>
              <a:cs typeface="Arial" panose="020B0604020202020204" pitchFamily="34" charset="0"/>
            </a:endParaRPr>
          </a:p>
        </p:txBody>
      </p:sp>
      <p:sp>
        <p:nvSpPr>
          <p:cNvPr id="245" name="Google Shape;211;p3">
            <a:extLst>
              <a:ext uri="{FF2B5EF4-FFF2-40B4-BE49-F238E27FC236}">
                <a16:creationId xmlns:a16="http://schemas.microsoft.com/office/drawing/2014/main" id="{8D7B1B3D-F631-B780-6698-F58662E26D9A}"/>
              </a:ext>
            </a:extLst>
          </p:cNvPr>
          <p:cNvSpPr/>
          <p:nvPr/>
        </p:nvSpPr>
        <p:spPr>
          <a:xfrm>
            <a:off x="5248419" y="4124111"/>
            <a:ext cx="2409050" cy="33067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46" name="Google Shape;212;p3">
            <a:extLst>
              <a:ext uri="{FF2B5EF4-FFF2-40B4-BE49-F238E27FC236}">
                <a16:creationId xmlns:a16="http://schemas.microsoft.com/office/drawing/2014/main" id="{4D6BD55B-CEB0-CE11-DD58-32846DB9F2C7}"/>
              </a:ext>
            </a:extLst>
          </p:cNvPr>
          <p:cNvSpPr/>
          <p:nvPr/>
        </p:nvSpPr>
        <p:spPr>
          <a:xfrm>
            <a:off x="5313823" y="4184860"/>
            <a:ext cx="511859" cy="197971"/>
          </a:xfrm>
          <a:prstGeom prst="roundRect">
            <a:avLst>
              <a:gd name="adj" fmla="val 16667"/>
            </a:avLst>
          </a:prstGeom>
          <a:solidFill>
            <a:srgbClr val="0272BD"/>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0</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47" name="Google Shape;213;p3">
            <a:extLst>
              <a:ext uri="{FF2B5EF4-FFF2-40B4-BE49-F238E27FC236}">
                <a16:creationId xmlns:a16="http://schemas.microsoft.com/office/drawing/2014/main" id="{D4BE652E-68B6-5945-623E-19995472E034}"/>
              </a:ext>
            </a:extLst>
          </p:cNvPr>
          <p:cNvSpPr/>
          <p:nvPr/>
        </p:nvSpPr>
        <p:spPr>
          <a:xfrm>
            <a:off x="5886355" y="4182485"/>
            <a:ext cx="511859" cy="197971"/>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1</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48" name="Google Shape;213;p3">
            <a:extLst>
              <a:ext uri="{FF2B5EF4-FFF2-40B4-BE49-F238E27FC236}">
                <a16:creationId xmlns:a16="http://schemas.microsoft.com/office/drawing/2014/main" id="{B1197159-48DA-F730-869E-B7C8A7BE1314}"/>
              </a:ext>
            </a:extLst>
          </p:cNvPr>
          <p:cNvSpPr/>
          <p:nvPr/>
        </p:nvSpPr>
        <p:spPr>
          <a:xfrm>
            <a:off x="6463617" y="4182485"/>
            <a:ext cx="511859" cy="197971"/>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3</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49" name="Google Shape;213;p3">
            <a:extLst>
              <a:ext uri="{FF2B5EF4-FFF2-40B4-BE49-F238E27FC236}">
                <a16:creationId xmlns:a16="http://schemas.microsoft.com/office/drawing/2014/main" id="{BDF3242F-9EF0-5FEB-A8CF-5B0C3D379F34}"/>
              </a:ext>
            </a:extLst>
          </p:cNvPr>
          <p:cNvSpPr/>
          <p:nvPr/>
        </p:nvSpPr>
        <p:spPr>
          <a:xfrm>
            <a:off x="7060543" y="4182485"/>
            <a:ext cx="511859" cy="197971"/>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2</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41" name="Google Shape;211;p3">
            <a:extLst>
              <a:ext uri="{FF2B5EF4-FFF2-40B4-BE49-F238E27FC236}">
                <a16:creationId xmlns:a16="http://schemas.microsoft.com/office/drawing/2014/main" id="{050546FA-D52D-3432-5008-15736AB62B9F}"/>
              </a:ext>
            </a:extLst>
          </p:cNvPr>
          <p:cNvSpPr/>
          <p:nvPr/>
        </p:nvSpPr>
        <p:spPr>
          <a:xfrm>
            <a:off x="2016168" y="4124566"/>
            <a:ext cx="2409050" cy="33067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42" name="Google Shape;212;p3">
            <a:extLst>
              <a:ext uri="{FF2B5EF4-FFF2-40B4-BE49-F238E27FC236}">
                <a16:creationId xmlns:a16="http://schemas.microsoft.com/office/drawing/2014/main" id="{28CDEAA2-8033-F6BF-E4A6-AE88592C765D}"/>
              </a:ext>
            </a:extLst>
          </p:cNvPr>
          <p:cNvSpPr/>
          <p:nvPr/>
        </p:nvSpPr>
        <p:spPr>
          <a:xfrm>
            <a:off x="2081571" y="4185315"/>
            <a:ext cx="511859" cy="197971"/>
          </a:xfrm>
          <a:prstGeom prst="roundRect">
            <a:avLst>
              <a:gd name="adj" fmla="val 16667"/>
            </a:avLst>
          </a:prstGeom>
          <a:solidFill>
            <a:srgbClr val="92D05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0</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43" name="Google Shape;213;p3">
            <a:extLst>
              <a:ext uri="{FF2B5EF4-FFF2-40B4-BE49-F238E27FC236}">
                <a16:creationId xmlns:a16="http://schemas.microsoft.com/office/drawing/2014/main" id="{36278438-F690-9DE7-8AC7-ABCB97806E2A}"/>
              </a:ext>
            </a:extLst>
          </p:cNvPr>
          <p:cNvSpPr/>
          <p:nvPr/>
        </p:nvSpPr>
        <p:spPr>
          <a:xfrm>
            <a:off x="2654103" y="4182940"/>
            <a:ext cx="511859" cy="197971"/>
          </a:xfrm>
          <a:prstGeom prst="roundRect">
            <a:avLst>
              <a:gd name="adj" fmla="val 16667"/>
            </a:avLst>
          </a:prstGeom>
          <a:solidFill>
            <a:srgbClr val="92D04F"/>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1</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44" name="Google Shape;213;p3">
            <a:extLst>
              <a:ext uri="{FF2B5EF4-FFF2-40B4-BE49-F238E27FC236}">
                <a16:creationId xmlns:a16="http://schemas.microsoft.com/office/drawing/2014/main" id="{53B9035F-0D35-CF11-34D9-FE39743B6934}"/>
              </a:ext>
            </a:extLst>
          </p:cNvPr>
          <p:cNvSpPr/>
          <p:nvPr/>
        </p:nvSpPr>
        <p:spPr>
          <a:xfrm>
            <a:off x="3231366" y="4182940"/>
            <a:ext cx="511859" cy="197971"/>
          </a:xfrm>
          <a:prstGeom prst="roundRect">
            <a:avLst>
              <a:gd name="adj" fmla="val 16667"/>
            </a:avLst>
          </a:prstGeom>
          <a:solidFill>
            <a:srgbClr val="92D05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3</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45" name="Google Shape;213;p3">
            <a:extLst>
              <a:ext uri="{FF2B5EF4-FFF2-40B4-BE49-F238E27FC236}">
                <a16:creationId xmlns:a16="http://schemas.microsoft.com/office/drawing/2014/main" id="{64AFAB13-C281-3624-2168-28B61A3CA1DC}"/>
              </a:ext>
            </a:extLst>
          </p:cNvPr>
          <p:cNvSpPr/>
          <p:nvPr/>
        </p:nvSpPr>
        <p:spPr>
          <a:xfrm>
            <a:off x="3828292" y="4182940"/>
            <a:ext cx="511859" cy="197971"/>
          </a:xfrm>
          <a:prstGeom prst="roundRect">
            <a:avLst>
              <a:gd name="adj" fmla="val 16667"/>
            </a:avLst>
          </a:prstGeom>
          <a:solidFill>
            <a:srgbClr val="DADADA"/>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4</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77" name="Rectangle 76">
            <a:extLst>
              <a:ext uri="{FF2B5EF4-FFF2-40B4-BE49-F238E27FC236}">
                <a16:creationId xmlns:a16="http://schemas.microsoft.com/office/drawing/2014/main" id="{DD162441-B69E-F8C9-8BE5-8ED85BD32A9E}"/>
              </a:ext>
            </a:extLst>
          </p:cNvPr>
          <p:cNvSpPr/>
          <p:nvPr/>
        </p:nvSpPr>
        <p:spPr>
          <a:xfrm>
            <a:off x="2487608" y="4336397"/>
            <a:ext cx="104436" cy="116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a:solidFill>
                  <a:schemeClr val="tx1"/>
                </a:solidFill>
                <a:latin typeface="Arial" panose="020B0604020202020204" pitchFamily="34" charset="0"/>
                <a:cs typeface="Arial" panose="020B0604020202020204" pitchFamily="34" charset="0"/>
              </a:rPr>
              <a:t>1</a:t>
            </a:r>
            <a:endParaRPr lang="en-US" sz="1050">
              <a:solidFill>
                <a:schemeClr val="tx1"/>
              </a:solidFill>
              <a:latin typeface="Arial" panose="020B0604020202020204" pitchFamily="34" charset="0"/>
              <a:cs typeface="Arial" panose="020B0604020202020204" pitchFamily="34" charset="0"/>
            </a:endParaRPr>
          </a:p>
        </p:txBody>
      </p:sp>
      <p:sp>
        <p:nvSpPr>
          <p:cNvPr id="251" name="Google Shape;211;p3">
            <a:extLst>
              <a:ext uri="{FF2B5EF4-FFF2-40B4-BE49-F238E27FC236}">
                <a16:creationId xmlns:a16="http://schemas.microsoft.com/office/drawing/2014/main" id="{9B90484E-B03D-0D34-D5CB-F4FADC14F525}"/>
              </a:ext>
            </a:extLst>
          </p:cNvPr>
          <p:cNvSpPr/>
          <p:nvPr/>
        </p:nvSpPr>
        <p:spPr>
          <a:xfrm>
            <a:off x="2014411" y="4128890"/>
            <a:ext cx="2409050" cy="33067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52" name="Google Shape;212;p3">
            <a:extLst>
              <a:ext uri="{FF2B5EF4-FFF2-40B4-BE49-F238E27FC236}">
                <a16:creationId xmlns:a16="http://schemas.microsoft.com/office/drawing/2014/main" id="{D0424A7B-1F28-CF74-FDF0-F1B5279B1427}"/>
              </a:ext>
            </a:extLst>
          </p:cNvPr>
          <p:cNvSpPr/>
          <p:nvPr/>
        </p:nvSpPr>
        <p:spPr>
          <a:xfrm>
            <a:off x="2079815" y="4189639"/>
            <a:ext cx="511859" cy="197971"/>
          </a:xfrm>
          <a:prstGeom prst="roundRect">
            <a:avLst>
              <a:gd name="adj" fmla="val 16667"/>
            </a:avLst>
          </a:prstGeom>
          <a:solidFill>
            <a:srgbClr val="0272BD"/>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0</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53" name="Google Shape;213;p3">
            <a:extLst>
              <a:ext uri="{FF2B5EF4-FFF2-40B4-BE49-F238E27FC236}">
                <a16:creationId xmlns:a16="http://schemas.microsoft.com/office/drawing/2014/main" id="{A4FDAE80-CBD3-B404-4D70-26D1C2158804}"/>
              </a:ext>
            </a:extLst>
          </p:cNvPr>
          <p:cNvSpPr/>
          <p:nvPr/>
        </p:nvSpPr>
        <p:spPr>
          <a:xfrm>
            <a:off x="2652346" y="4187263"/>
            <a:ext cx="511859" cy="197971"/>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5</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54" name="Google Shape;213;p3">
            <a:extLst>
              <a:ext uri="{FF2B5EF4-FFF2-40B4-BE49-F238E27FC236}">
                <a16:creationId xmlns:a16="http://schemas.microsoft.com/office/drawing/2014/main" id="{D886A85E-5731-A2C5-6175-599A86DEF17A}"/>
              </a:ext>
            </a:extLst>
          </p:cNvPr>
          <p:cNvSpPr/>
          <p:nvPr/>
        </p:nvSpPr>
        <p:spPr>
          <a:xfrm>
            <a:off x="3229609" y="4187263"/>
            <a:ext cx="511859" cy="197971"/>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dirty="0">
                <a:solidFill>
                  <a:srgbClr val="292934"/>
                </a:solidFill>
                <a:latin typeface="Arial" panose="020B0604020202020204" pitchFamily="34" charset="0"/>
                <a:ea typeface="Calibri"/>
                <a:cs typeface="Arial" panose="020B0604020202020204" pitchFamily="34" charset="0"/>
                <a:sym typeface="Calibri"/>
              </a:rPr>
              <a:t>3</a:t>
            </a:r>
            <a:endParaRPr sz="1600" dirty="0">
              <a:solidFill>
                <a:srgbClr val="292934"/>
              </a:solidFill>
              <a:latin typeface="Arial" panose="020B0604020202020204" pitchFamily="34" charset="0"/>
              <a:ea typeface="Calibri"/>
              <a:cs typeface="Arial" panose="020B0604020202020204" pitchFamily="34" charset="0"/>
              <a:sym typeface="Calibri"/>
            </a:endParaRPr>
          </a:p>
        </p:txBody>
      </p:sp>
      <p:sp>
        <p:nvSpPr>
          <p:cNvPr id="255" name="Google Shape;213;p3">
            <a:extLst>
              <a:ext uri="{FF2B5EF4-FFF2-40B4-BE49-F238E27FC236}">
                <a16:creationId xmlns:a16="http://schemas.microsoft.com/office/drawing/2014/main" id="{B386C7A8-91B7-358D-E0F1-A01B96280A5A}"/>
              </a:ext>
            </a:extLst>
          </p:cNvPr>
          <p:cNvSpPr/>
          <p:nvPr/>
        </p:nvSpPr>
        <p:spPr>
          <a:xfrm>
            <a:off x="3826535" y="4187263"/>
            <a:ext cx="511859" cy="197971"/>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Arial" panose="020B0604020202020204" pitchFamily="34" charset="0"/>
                <a:ea typeface="Calibri"/>
                <a:cs typeface="Arial" panose="020B0604020202020204" pitchFamily="34" charset="0"/>
                <a:sym typeface="Calibri"/>
              </a:rPr>
              <a:t>2</a:t>
            </a:r>
            <a:endParaRPr sz="1600">
              <a:solidFill>
                <a:srgbClr val="292934"/>
              </a:solidFill>
              <a:latin typeface="Arial" panose="020B0604020202020204" pitchFamily="34" charset="0"/>
              <a:ea typeface="Calibri"/>
              <a:cs typeface="Arial" panose="020B0604020202020204" pitchFamily="34" charset="0"/>
              <a:sym typeface="Calibri"/>
            </a:endParaRPr>
          </a:p>
        </p:txBody>
      </p:sp>
      <p:sp>
        <p:nvSpPr>
          <p:cNvPr id="256" name="TextBox 255">
            <a:extLst>
              <a:ext uri="{FF2B5EF4-FFF2-40B4-BE49-F238E27FC236}">
                <a16:creationId xmlns:a16="http://schemas.microsoft.com/office/drawing/2014/main" id="{BE5C5A58-2017-ABF1-AF31-33E571CE572A}"/>
              </a:ext>
            </a:extLst>
          </p:cNvPr>
          <p:cNvSpPr txBox="1"/>
          <p:nvPr/>
        </p:nvSpPr>
        <p:spPr>
          <a:xfrm>
            <a:off x="5304865" y="4549329"/>
            <a:ext cx="2405022" cy="477828"/>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LRU </a:t>
            </a:r>
            <a:r>
              <a:rPr lang="en-US" altLang="zh-CN" dirty="0" err="1">
                <a:latin typeface="Arial" panose="020B0604020202020204" pitchFamily="34" charset="0"/>
                <a:cs typeface="Arial" panose="020B0604020202020204" pitchFamily="34" charset="0"/>
              </a:rPr>
              <a:t>addr</a:t>
            </a:r>
            <a:r>
              <a:rPr lang="en-US" altLang="zh-CN" dirty="0">
                <a:latin typeface="Arial" panose="020B0604020202020204" pitchFamily="34" charset="0"/>
                <a:cs typeface="Arial" panose="020B0604020202020204" pitchFamily="34" charset="0"/>
              </a:rPr>
              <a:t> 0</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locked, cannot be replaced</a:t>
            </a:r>
            <a:endParaRPr lang="en-US" dirty="0">
              <a:latin typeface="Arial" panose="020B0604020202020204" pitchFamily="34" charset="0"/>
              <a:cs typeface="Arial" panose="020B0604020202020204" pitchFamily="34" charset="0"/>
            </a:endParaRPr>
          </a:p>
        </p:txBody>
      </p:sp>
      <p:sp>
        <p:nvSpPr>
          <p:cNvPr id="257" name="TextBox 256">
            <a:extLst>
              <a:ext uri="{FF2B5EF4-FFF2-40B4-BE49-F238E27FC236}">
                <a16:creationId xmlns:a16="http://schemas.microsoft.com/office/drawing/2014/main" id="{1EC31871-A5A7-A294-850A-0B14D30DCA4A}"/>
              </a:ext>
            </a:extLst>
          </p:cNvPr>
          <p:cNvSpPr txBox="1"/>
          <p:nvPr/>
        </p:nvSpPr>
        <p:spPr>
          <a:xfrm>
            <a:off x="2076488" y="4499292"/>
            <a:ext cx="2805300" cy="59460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LRU </a:t>
            </a:r>
            <a:r>
              <a:rPr lang="en-US" altLang="zh-CN" dirty="0" err="1">
                <a:latin typeface="Arial" panose="020B0604020202020204" pitchFamily="34" charset="0"/>
                <a:cs typeface="Arial" panose="020B0604020202020204" pitchFamily="34" charset="0"/>
              </a:rPr>
              <a:t>addr</a:t>
            </a:r>
            <a:r>
              <a:rPr lang="en-US" altLang="zh-CN" dirty="0">
                <a:latin typeface="Arial" panose="020B0604020202020204" pitchFamily="34" charset="0"/>
                <a:cs typeface="Arial" panose="020B0604020202020204" pitchFamily="34" charset="0"/>
              </a:rPr>
              <a:t> 1 not</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locked, can be replaced</a:t>
            </a:r>
            <a:endParaRPr lang="en-US" dirty="0">
              <a:latin typeface="Arial" panose="020B0604020202020204" pitchFamily="34" charset="0"/>
              <a:cs typeface="Arial" panose="020B0604020202020204" pitchFamily="34" charset="0"/>
            </a:endParaRPr>
          </a:p>
        </p:txBody>
      </p:sp>
      <p:sp>
        <p:nvSpPr>
          <p:cNvPr id="259" name="TextBox 258">
            <a:extLst>
              <a:ext uri="{FF2B5EF4-FFF2-40B4-BE49-F238E27FC236}">
                <a16:creationId xmlns:a16="http://schemas.microsoft.com/office/drawing/2014/main" id="{59BBF853-E533-78F3-CA14-C478EA48B0E5}"/>
              </a:ext>
            </a:extLst>
          </p:cNvPr>
          <p:cNvSpPr txBox="1"/>
          <p:nvPr/>
        </p:nvSpPr>
        <p:spPr>
          <a:xfrm>
            <a:off x="7786260" y="2072033"/>
            <a:ext cx="657192"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N.A.</a:t>
            </a:r>
            <a:endParaRPr lang="en-US" dirty="0">
              <a:latin typeface="Arial" panose="020B0604020202020204" pitchFamily="34" charset="0"/>
              <a:cs typeface="Arial" panose="020B0604020202020204" pitchFamily="34" charset="0"/>
            </a:endParaRPr>
          </a:p>
        </p:txBody>
      </p:sp>
      <p:sp>
        <p:nvSpPr>
          <p:cNvPr id="260" name="TextBox 259">
            <a:extLst>
              <a:ext uri="{FF2B5EF4-FFF2-40B4-BE49-F238E27FC236}">
                <a16:creationId xmlns:a16="http://schemas.microsoft.com/office/drawing/2014/main" id="{4642A8A8-A25B-BA29-FBB9-F9D01C405501}"/>
              </a:ext>
            </a:extLst>
          </p:cNvPr>
          <p:cNvSpPr txBox="1"/>
          <p:nvPr/>
        </p:nvSpPr>
        <p:spPr>
          <a:xfrm>
            <a:off x="7776661" y="2469815"/>
            <a:ext cx="2626591" cy="273044"/>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miss</a:t>
            </a:r>
            <a:endParaRPr lang="en-US" dirty="0">
              <a:latin typeface="Arial" panose="020B0604020202020204" pitchFamily="34" charset="0"/>
              <a:cs typeface="Arial" panose="020B0604020202020204" pitchFamily="34" charset="0"/>
            </a:endParaRPr>
          </a:p>
        </p:txBody>
      </p:sp>
      <p:sp>
        <p:nvSpPr>
          <p:cNvPr id="261" name="Down Arrow 260">
            <a:extLst>
              <a:ext uri="{FF2B5EF4-FFF2-40B4-BE49-F238E27FC236}">
                <a16:creationId xmlns:a16="http://schemas.microsoft.com/office/drawing/2014/main" id="{590B7E62-2775-D978-F788-AD06437BE834}"/>
              </a:ext>
            </a:extLst>
          </p:cNvPr>
          <p:cNvSpPr/>
          <p:nvPr/>
        </p:nvSpPr>
        <p:spPr>
          <a:xfrm rot="10800000">
            <a:off x="2861883" y="3972813"/>
            <a:ext cx="103641" cy="143520"/>
          </a:xfrm>
          <a:prstGeom prst="downArrow">
            <a:avLst/>
          </a:prstGeom>
          <a:solidFill>
            <a:srgbClr val="00B050"/>
          </a:solidFill>
          <a:ln>
            <a:solidFill>
              <a:srgbClr val="00B05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2" name="Down Arrow 261">
            <a:extLst>
              <a:ext uri="{FF2B5EF4-FFF2-40B4-BE49-F238E27FC236}">
                <a16:creationId xmlns:a16="http://schemas.microsoft.com/office/drawing/2014/main" id="{2BED1CE7-EED3-80DC-618A-4B73465CF002}"/>
              </a:ext>
            </a:extLst>
          </p:cNvPr>
          <p:cNvSpPr/>
          <p:nvPr/>
        </p:nvSpPr>
        <p:spPr>
          <a:xfrm rot="10800000">
            <a:off x="5514393" y="3986963"/>
            <a:ext cx="110748" cy="144014"/>
          </a:xfrm>
          <a:prstGeom prst="downArrow">
            <a:avLst/>
          </a:prstGeom>
          <a:solidFill>
            <a:srgbClr val="00B050"/>
          </a:solidFill>
          <a:ln>
            <a:solidFill>
              <a:srgbClr val="00B05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6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1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1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1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2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8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8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8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8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8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2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2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2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2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37"/>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79"/>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80"/>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81"/>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82"/>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83"/>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215"/>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216"/>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217"/>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218"/>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21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52"/>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52"/>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259"/>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7"/>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8"/>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9"/>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20"/>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21"/>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59"/>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60"/>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61"/>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62"/>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91"/>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92"/>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93"/>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94"/>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95"/>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127"/>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128"/>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129"/>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130"/>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185"/>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186"/>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187"/>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188"/>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189"/>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221"/>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222"/>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223"/>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224"/>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225"/>
                                        </p:tgtEl>
                                        <p:attrNameLst>
                                          <p:attrName>style.visibility</p:attrName>
                                        </p:attrNameLst>
                                      </p:cBhvr>
                                      <p:to>
                                        <p:strVal val="visible"/>
                                      </p:to>
                                    </p:set>
                                  </p:childTnLst>
                                </p:cTn>
                              </p:par>
                            </p:childTnLst>
                          </p:cTn>
                        </p:par>
                      </p:childTnLst>
                    </p:cTn>
                  </p:par>
                  <p:par>
                    <p:cTn id="201" fill="hold">
                      <p:stCondLst>
                        <p:cond delay="indefinite"/>
                      </p:stCondLst>
                      <p:childTnLst>
                        <p:par>
                          <p:cTn id="202" fill="hold">
                            <p:stCondLst>
                              <p:cond delay="0"/>
                            </p:stCondLst>
                            <p:childTnLst>
                              <p:par>
                                <p:cTn id="203" presetID="1" presetClass="entr" presetSubtype="0" fill="hold" grpId="0" nodeType="clickEffect">
                                  <p:stCondLst>
                                    <p:cond delay="0"/>
                                  </p:stCondLst>
                                  <p:childTnLst>
                                    <p:set>
                                      <p:cBhvr>
                                        <p:cTn id="204" dur="1" fill="hold">
                                          <p:stCondLst>
                                            <p:cond delay="0"/>
                                          </p:stCondLst>
                                        </p:cTn>
                                        <p:tgtEl>
                                          <p:spTgt spid="153"/>
                                        </p:tgtEl>
                                        <p:attrNameLst>
                                          <p:attrName>style.visibility</p:attrName>
                                        </p:attrNameLst>
                                      </p:cBhvr>
                                      <p:to>
                                        <p:strVal val="visible"/>
                                      </p:to>
                                    </p:set>
                                  </p:childTnLst>
                                </p:cTn>
                              </p:par>
                            </p:childTnLst>
                          </p:cTn>
                        </p:par>
                      </p:childTnLst>
                    </p:cTn>
                  </p:par>
                  <p:par>
                    <p:cTn id="205" fill="hold">
                      <p:stCondLst>
                        <p:cond delay="indefinite"/>
                      </p:stCondLst>
                      <p:childTnLst>
                        <p:par>
                          <p:cTn id="206" fill="hold">
                            <p:stCondLst>
                              <p:cond delay="0"/>
                            </p:stCondLst>
                            <p:childTnLst>
                              <p:par>
                                <p:cTn id="207" presetID="1" presetClass="entr" presetSubtype="0" fill="hold" grpId="0" nodeType="clickEffect">
                                  <p:stCondLst>
                                    <p:cond delay="0"/>
                                  </p:stCondLst>
                                  <p:childTnLst>
                                    <p:set>
                                      <p:cBhvr>
                                        <p:cTn id="208" dur="1" fill="hold">
                                          <p:stCondLst>
                                            <p:cond delay="0"/>
                                          </p:stCondLst>
                                        </p:cTn>
                                        <p:tgtEl>
                                          <p:spTgt spid="47"/>
                                        </p:tgtEl>
                                        <p:attrNameLst>
                                          <p:attrName>style.visibility</p:attrName>
                                        </p:attrNameLst>
                                      </p:cBhvr>
                                      <p:to>
                                        <p:strVal val="visible"/>
                                      </p:to>
                                    </p:set>
                                  </p:childTnLst>
                                </p:cTn>
                              </p:par>
                            </p:childTnLst>
                          </p:cTn>
                        </p:par>
                      </p:childTnLst>
                    </p:cTn>
                  </p:par>
                  <p:par>
                    <p:cTn id="209" fill="hold">
                      <p:stCondLst>
                        <p:cond delay="indefinite"/>
                      </p:stCondLst>
                      <p:childTnLst>
                        <p:par>
                          <p:cTn id="210" fill="hold">
                            <p:stCondLst>
                              <p:cond delay="0"/>
                            </p:stCondLst>
                            <p:childTnLst>
                              <p:par>
                                <p:cTn id="211" presetID="1" presetClass="entr" presetSubtype="0" fill="hold" grpId="0" nodeType="clickEffect">
                                  <p:stCondLst>
                                    <p:cond delay="0"/>
                                  </p:stCondLst>
                                  <p:childTnLst>
                                    <p:set>
                                      <p:cBhvr>
                                        <p:cTn id="212" dur="1" fill="hold">
                                          <p:stCondLst>
                                            <p:cond delay="0"/>
                                          </p:stCondLst>
                                        </p:cTn>
                                        <p:tgtEl>
                                          <p:spTgt spid="260"/>
                                        </p:tgtEl>
                                        <p:attrNameLst>
                                          <p:attrName>style.visibility</p:attrName>
                                        </p:attrNameLst>
                                      </p:cBhvr>
                                      <p:to>
                                        <p:strVal val="visible"/>
                                      </p:to>
                                    </p:set>
                                  </p:childTnLst>
                                </p:cTn>
                              </p:par>
                            </p:childTnLst>
                          </p:cTn>
                        </p:par>
                      </p:childTnLst>
                    </p:cTn>
                  </p:par>
                  <p:par>
                    <p:cTn id="213" fill="hold">
                      <p:stCondLst>
                        <p:cond delay="indefinite"/>
                      </p:stCondLst>
                      <p:childTnLst>
                        <p:par>
                          <p:cTn id="214" fill="hold">
                            <p:stCondLst>
                              <p:cond delay="0"/>
                            </p:stCondLst>
                            <p:childTnLst>
                              <p:par>
                                <p:cTn id="215" presetID="1" presetClass="entr" presetSubtype="0" fill="hold" grpId="0" nodeType="clickEffect">
                                  <p:stCondLst>
                                    <p:cond delay="0"/>
                                  </p:stCondLst>
                                  <p:childTnLst>
                                    <p:set>
                                      <p:cBhvr>
                                        <p:cTn id="216" dur="1" fill="hold">
                                          <p:stCondLst>
                                            <p:cond delay="0"/>
                                          </p:stCondLst>
                                        </p:cTn>
                                        <p:tgtEl>
                                          <p:spTgt spid="23"/>
                                        </p:tgtEl>
                                        <p:attrNameLst>
                                          <p:attrName>style.visibility</p:attrName>
                                        </p:attrNameLst>
                                      </p:cBhvr>
                                      <p:to>
                                        <p:strVal val="visible"/>
                                      </p:to>
                                    </p:set>
                                  </p:childTnLst>
                                </p:cTn>
                              </p:par>
                              <p:par>
                                <p:cTn id="217" presetID="1" presetClass="entr" presetSubtype="0" fill="hold" grpId="0" nodeType="withEffect">
                                  <p:stCondLst>
                                    <p:cond delay="0"/>
                                  </p:stCondLst>
                                  <p:childTnLst>
                                    <p:set>
                                      <p:cBhvr>
                                        <p:cTn id="218" dur="1" fill="hold">
                                          <p:stCondLst>
                                            <p:cond delay="0"/>
                                          </p:stCondLst>
                                        </p:cTn>
                                        <p:tgtEl>
                                          <p:spTgt spid="24"/>
                                        </p:tgtEl>
                                        <p:attrNameLst>
                                          <p:attrName>style.visibility</p:attrName>
                                        </p:attrNameLst>
                                      </p:cBhvr>
                                      <p:to>
                                        <p:strVal val="visible"/>
                                      </p:to>
                                    </p:set>
                                  </p:childTnLst>
                                </p:cTn>
                              </p:par>
                              <p:par>
                                <p:cTn id="219" presetID="1" presetClass="entr" presetSubtype="0" fill="hold" grpId="0" nodeType="withEffect">
                                  <p:stCondLst>
                                    <p:cond delay="0"/>
                                  </p:stCondLst>
                                  <p:childTnLst>
                                    <p:set>
                                      <p:cBhvr>
                                        <p:cTn id="220" dur="1" fill="hold">
                                          <p:stCondLst>
                                            <p:cond delay="0"/>
                                          </p:stCondLst>
                                        </p:cTn>
                                        <p:tgtEl>
                                          <p:spTgt spid="25"/>
                                        </p:tgtEl>
                                        <p:attrNameLst>
                                          <p:attrName>style.visibility</p:attrName>
                                        </p:attrNameLst>
                                      </p:cBhvr>
                                      <p:to>
                                        <p:strVal val="visible"/>
                                      </p:to>
                                    </p:set>
                                  </p:childTnLst>
                                </p:cTn>
                              </p:par>
                              <p:par>
                                <p:cTn id="221" presetID="1" presetClass="entr" presetSubtype="0" fill="hold" grpId="0" nodeType="withEffect">
                                  <p:stCondLst>
                                    <p:cond delay="0"/>
                                  </p:stCondLst>
                                  <p:childTnLst>
                                    <p:set>
                                      <p:cBhvr>
                                        <p:cTn id="222" dur="1" fill="hold">
                                          <p:stCondLst>
                                            <p:cond delay="0"/>
                                          </p:stCondLst>
                                        </p:cTn>
                                        <p:tgtEl>
                                          <p:spTgt spid="26"/>
                                        </p:tgtEl>
                                        <p:attrNameLst>
                                          <p:attrName>style.visibility</p:attrName>
                                        </p:attrNameLst>
                                      </p:cBhvr>
                                      <p:to>
                                        <p:strVal val="visible"/>
                                      </p:to>
                                    </p:set>
                                  </p:childTnLst>
                                </p:cTn>
                              </p:par>
                              <p:par>
                                <p:cTn id="223" presetID="1" presetClass="entr" presetSubtype="0" fill="hold" grpId="0" nodeType="withEffect">
                                  <p:stCondLst>
                                    <p:cond delay="0"/>
                                  </p:stCondLst>
                                  <p:childTnLst>
                                    <p:set>
                                      <p:cBhvr>
                                        <p:cTn id="224" dur="1" fill="hold">
                                          <p:stCondLst>
                                            <p:cond delay="0"/>
                                          </p:stCondLst>
                                        </p:cTn>
                                        <p:tgtEl>
                                          <p:spTgt spid="27"/>
                                        </p:tgtEl>
                                        <p:attrNameLst>
                                          <p:attrName>style.visibility</p:attrName>
                                        </p:attrNameLst>
                                      </p:cBhvr>
                                      <p:to>
                                        <p:strVal val="visible"/>
                                      </p:to>
                                    </p:set>
                                  </p:childTnLst>
                                </p:cTn>
                              </p:par>
                              <p:par>
                                <p:cTn id="225" presetID="1" presetClass="entr" presetSubtype="0" fill="hold" grpId="0" nodeType="withEffect">
                                  <p:stCondLst>
                                    <p:cond delay="0"/>
                                  </p:stCondLst>
                                  <p:childTnLst>
                                    <p:set>
                                      <p:cBhvr>
                                        <p:cTn id="226" dur="1" fill="hold">
                                          <p:stCondLst>
                                            <p:cond delay="0"/>
                                          </p:stCondLst>
                                        </p:cTn>
                                        <p:tgtEl>
                                          <p:spTgt spid="63"/>
                                        </p:tgtEl>
                                        <p:attrNameLst>
                                          <p:attrName>style.visibility</p:attrName>
                                        </p:attrNameLst>
                                      </p:cBhvr>
                                      <p:to>
                                        <p:strVal val="visible"/>
                                      </p:to>
                                    </p:set>
                                  </p:childTnLst>
                                </p:cTn>
                              </p:par>
                              <p:par>
                                <p:cTn id="227" presetID="1" presetClass="entr" presetSubtype="0" fill="hold" grpId="0" nodeType="withEffect">
                                  <p:stCondLst>
                                    <p:cond delay="0"/>
                                  </p:stCondLst>
                                  <p:childTnLst>
                                    <p:set>
                                      <p:cBhvr>
                                        <p:cTn id="228" dur="1" fill="hold">
                                          <p:stCondLst>
                                            <p:cond delay="0"/>
                                          </p:stCondLst>
                                        </p:cTn>
                                        <p:tgtEl>
                                          <p:spTgt spid="64"/>
                                        </p:tgtEl>
                                        <p:attrNameLst>
                                          <p:attrName>style.visibility</p:attrName>
                                        </p:attrNameLst>
                                      </p:cBhvr>
                                      <p:to>
                                        <p:strVal val="visible"/>
                                      </p:to>
                                    </p:set>
                                  </p:childTnLst>
                                </p:cTn>
                              </p:par>
                              <p:par>
                                <p:cTn id="229" presetID="1" presetClass="entr" presetSubtype="0" fill="hold" grpId="0" nodeType="withEffect">
                                  <p:stCondLst>
                                    <p:cond delay="0"/>
                                  </p:stCondLst>
                                  <p:childTnLst>
                                    <p:set>
                                      <p:cBhvr>
                                        <p:cTn id="230" dur="1" fill="hold">
                                          <p:stCondLst>
                                            <p:cond delay="0"/>
                                          </p:stCondLst>
                                        </p:cTn>
                                        <p:tgtEl>
                                          <p:spTgt spid="65"/>
                                        </p:tgtEl>
                                        <p:attrNameLst>
                                          <p:attrName>style.visibility</p:attrName>
                                        </p:attrNameLst>
                                      </p:cBhvr>
                                      <p:to>
                                        <p:strVal val="visible"/>
                                      </p:to>
                                    </p:set>
                                  </p:childTnLst>
                                </p:cTn>
                              </p:par>
                              <p:par>
                                <p:cTn id="231" presetID="1" presetClass="entr" presetSubtype="0" fill="hold" grpId="0" nodeType="withEffect">
                                  <p:stCondLst>
                                    <p:cond delay="0"/>
                                  </p:stCondLst>
                                  <p:childTnLst>
                                    <p:set>
                                      <p:cBhvr>
                                        <p:cTn id="232" dur="1" fill="hold">
                                          <p:stCondLst>
                                            <p:cond delay="0"/>
                                          </p:stCondLst>
                                        </p:cTn>
                                        <p:tgtEl>
                                          <p:spTgt spid="66"/>
                                        </p:tgtEl>
                                        <p:attrNameLst>
                                          <p:attrName>style.visibility</p:attrName>
                                        </p:attrNameLst>
                                      </p:cBhvr>
                                      <p:to>
                                        <p:strVal val="visible"/>
                                      </p:to>
                                    </p:set>
                                  </p:childTnLst>
                                </p:cTn>
                              </p:par>
                              <p:par>
                                <p:cTn id="233" presetID="1" presetClass="entr" presetSubtype="0" fill="hold" grpId="0" nodeType="withEffect">
                                  <p:stCondLst>
                                    <p:cond delay="0"/>
                                  </p:stCondLst>
                                  <p:childTnLst>
                                    <p:set>
                                      <p:cBhvr>
                                        <p:cTn id="234" dur="1" fill="hold">
                                          <p:stCondLst>
                                            <p:cond delay="0"/>
                                          </p:stCondLst>
                                        </p:cTn>
                                        <p:tgtEl>
                                          <p:spTgt spid="97"/>
                                        </p:tgtEl>
                                        <p:attrNameLst>
                                          <p:attrName>style.visibility</p:attrName>
                                        </p:attrNameLst>
                                      </p:cBhvr>
                                      <p:to>
                                        <p:strVal val="visible"/>
                                      </p:to>
                                    </p:set>
                                  </p:childTnLst>
                                </p:cTn>
                              </p:par>
                              <p:par>
                                <p:cTn id="235" presetID="1" presetClass="entr" presetSubtype="0" fill="hold" grpId="0" nodeType="withEffect">
                                  <p:stCondLst>
                                    <p:cond delay="0"/>
                                  </p:stCondLst>
                                  <p:childTnLst>
                                    <p:set>
                                      <p:cBhvr>
                                        <p:cTn id="236" dur="1" fill="hold">
                                          <p:stCondLst>
                                            <p:cond delay="0"/>
                                          </p:stCondLst>
                                        </p:cTn>
                                        <p:tgtEl>
                                          <p:spTgt spid="98"/>
                                        </p:tgtEl>
                                        <p:attrNameLst>
                                          <p:attrName>style.visibility</p:attrName>
                                        </p:attrNameLst>
                                      </p:cBhvr>
                                      <p:to>
                                        <p:strVal val="visible"/>
                                      </p:to>
                                    </p:set>
                                  </p:childTnLst>
                                </p:cTn>
                              </p:par>
                              <p:par>
                                <p:cTn id="237" presetID="1" presetClass="entr" presetSubtype="0" fill="hold" grpId="0" nodeType="withEffect">
                                  <p:stCondLst>
                                    <p:cond delay="0"/>
                                  </p:stCondLst>
                                  <p:childTnLst>
                                    <p:set>
                                      <p:cBhvr>
                                        <p:cTn id="238" dur="1" fill="hold">
                                          <p:stCondLst>
                                            <p:cond delay="0"/>
                                          </p:stCondLst>
                                        </p:cTn>
                                        <p:tgtEl>
                                          <p:spTgt spid="99"/>
                                        </p:tgtEl>
                                        <p:attrNameLst>
                                          <p:attrName>style.visibility</p:attrName>
                                        </p:attrNameLst>
                                      </p:cBhvr>
                                      <p:to>
                                        <p:strVal val="visible"/>
                                      </p:to>
                                    </p:set>
                                  </p:childTnLst>
                                </p:cTn>
                              </p:par>
                              <p:par>
                                <p:cTn id="239" presetID="1" presetClass="entr" presetSubtype="0" fill="hold" grpId="0" nodeType="withEffect">
                                  <p:stCondLst>
                                    <p:cond delay="0"/>
                                  </p:stCondLst>
                                  <p:childTnLst>
                                    <p:set>
                                      <p:cBhvr>
                                        <p:cTn id="240" dur="1" fill="hold">
                                          <p:stCondLst>
                                            <p:cond delay="0"/>
                                          </p:stCondLst>
                                        </p:cTn>
                                        <p:tgtEl>
                                          <p:spTgt spid="100"/>
                                        </p:tgtEl>
                                        <p:attrNameLst>
                                          <p:attrName>style.visibility</p:attrName>
                                        </p:attrNameLst>
                                      </p:cBhvr>
                                      <p:to>
                                        <p:strVal val="visible"/>
                                      </p:to>
                                    </p:set>
                                  </p:childTnLst>
                                </p:cTn>
                              </p:par>
                              <p:par>
                                <p:cTn id="241" presetID="1" presetClass="entr" presetSubtype="0" fill="hold" grpId="0" nodeType="withEffect">
                                  <p:stCondLst>
                                    <p:cond delay="0"/>
                                  </p:stCondLst>
                                  <p:childTnLst>
                                    <p:set>
                                      <p:cBhvr>
                                        <p:cTn id="242" dur="1" fill="hold">
                                          <p:stCondLst>
                                            <p:cond delay="0"/>
                                          </p:stCondLst>
                                        </p:cTn>
                                        <p:tgtEl>
                                          <p:spTgt spid="101"/>
                                        </p:tgtEl>
                                        <p:attrNameLst>
                                          <p:attrName>style.visibility</p:attrName>
                                        </p:attrNameLst>
                                      </p:cBhvr>
                                      <p:to>
                                        <p:strVal val="visible"/>
                                      </p:to>
                                    </p:set>
                                  </p:childTnLst>
                                </p:cTn>
                              </p:par>
                              <p:par>
                                <p:cTn id="243" presetID="1" presetClass="entr" presetSubtype="0" fill="hold" grpId="0" nodeType="withEffect">
                                  <p:stCondLst>
                                    <p:cond delay="0"/>
                                  </p:stCondLst>
                                  <p:childTnLst>
                                    <p:set>
                                      <p:cBhvr>
                                        <p:cTn id="244" dur="1" fill="hold">
                                          <p:stCondLst>
                                            <p:cond delay="0"/>
                                          </p:stCondLst>
                                        </p:cTn>
                                        <p:tgtEl>
                                          <p:spTgt spid="131"/>
                                        </p:tgtEl>
                                        <p:attrNameLst>
                                          <p:attrName>style.visibility</p:attrName>
                                        </p:attrNameLst>
                                      </p:cBhvr>
                                      <p:to>
                                        <p:strVal val="visible"/>
                                      </p:to>
                                    </p:set>
                                  </p:childTnLst>
                                </p:cTn>
                              </p:par>
                              <p:par>
                                <p:cTn id="245" presetID="1" presetClass="entr" presetSubtype="0" fill="hold" grpId="0" nodeType="withEffect">
                                  <p:stCondLst>
                                    <p:cond delay="0"/>
                                  </p:stCondLst>
                                  <p:childTnLst>
                                    <p:set>
                                      <p:cBhvr>
                                        <p:cTn id="246" dur="1" fill="hold">
                                          <p:stCondLst>
                                            <p:cond delay="0"/>
                                          </p:stCondLst>
                                        </p:cTn>
                                        <p:tgtEl>
                                          <p:spTgt spid="132"/>
                                        </p:tgtEl>
                                        <p:attrNameLst>
                                          <p:attrName>style.visibility</p:attrName>
                                        </p:attrNameLst>
                                      </p:cBhvr>
                                      <p:to>
                                        <p:strVal val="visible"/>
                                      </p:to>
                                    </p:set>
                                  </p:childTnLst>
                                </p:cTn>
                              </p:par>
                              <p:par>
                                <p:cTn id="247" presetID="1" presetClass="entr" presetSubtype="0" fill="hold" grpId="0" nodeType="withEffect">
                                  <p:stCondLst>
                                    <p:cond delay="0"/>
                                  </p:stCondLst>
                                  <p:childTnLst>
                                    <p:set>
                                      <p:cBhvr>
                                        <p:cTn id="248" dur="1" fill="hold">
                                          <p:stCondLst>
                                            <p:cond delay="0"/>
                                          </p:stCondLst>
                                        </p:cTn>
                                        <p:tgtEl>
                                          <p:spTgt spid="133"/>
                                        </p:tgtEl>
                                        <p:attrNameLst>
                                          <p:attrName>style.visibility</p:attrName>
                                        </p:attrNameLst>
                                      </p:cBhvr>
                                      <p:to>
                                        <p:strVal val="visible"/>
                                      </p:to>
                                    </p:set>
                                  </p:childTnLst>
                                </p:cTn>
                              </p:par>
                              <p:par>
                                <p:cTn id="249" presetID="1" presetClass="entr" presetSubtype="0" fill="hold" grpId="0" nodeType="withEffect">
                                  <p:stCondLst>
                                    <p:cond delay="0"/>
                                  </p:stCondLst>
                                  <p:childTnLst>
                                    <p:set>
                                      <p:cBhvr>
                                        <p:cTn id="250" dur="1" fill="hold">
                                          <p:stCondLst>
                                            <p:cond delay="0"/>
                                          </p:stCondLst>
                                        </p:cTn>
                                        <p:tgtEl>
                                          <p:spTgt spid="134"/>
                                        </p:tgtEl>
                                        <p:attrNameLst>
                                          <p:attrName>style.visibility</p:attrName>
                                        </p:attrNameLst>
                                      </p:cBhvr>
                                      <p:to>
                                        <p:strVal val="visible"/>
                                      </p:to>
                                    </p:set>
                                  </p:childTnLst>
                                </p:cTn>
                              </p:par>
                              <p:par>
                                <p:cTn id="251" presetID="1" presetClass="entr" presetSubtype="0" fill="hold" grpId="0" nodeType="withEffect">
                                  <p:stCondLst>
                                    <p:cond delay="0"/>
                                  </p:stCondLst>
                                  <p:childTnLst>
                                    <p:set>
                                      <p:cBhvr>
                                        <p:cTn id="252" dur="1" fill="hold">
                                          <p:stCondLst>
                                            <p:cond delay="0"/>
                                          </p:stCondLst>
                                        </p:cTn>
                                        <p:tgtEl>
                                          <p:spTgt spid="191"/>
                                        </p:tgtEl>
                                        <p:attrNameLst>
                                          <p:attrName>style.visibility</p:attrName>
                                        </p:attrNameLst>
                                      </p:cBhvr>
                                      <p:to>
                                        <p:strVal val="visible"/>
                                      </p:to>
                                    </p:set>
                                  </p:childTnLst>
                                </p:cTn>
                              </p:par>
                              <p:par>
                                <p:cTn id="253" presetID="1" presetClass="entr" presetSubtype="0" fill="hold" grpId="0" nodeType="withEffect">
                                  <p:stCondLst>
                                    <p:cond delay="0"/>
                                  </p:stCondLst>
                                  <p:childTnLst>
                                    <p:set>
                                      <p:cBhvr>
                                        <p:cTn id="254" dur="1" fill="hold">
                                          <p:stCondLst>
                                            <p:cond delay="0"/>
                                          </p:stCondLst>
                                        </p:cTn>
                                        <p:tgtEl>
                                          <p:spTgt spid="192"/>
                                        </p:tgtEl>
                                        <p:attrNameLst>
                                          <p:attrName>style.visibility</p:attrName>
                                        </p:attrNameLst>
                                      </p:cBhvr>
                                      <p:to>
                                        <p:strVal val="visible"/>
                                      </p:to>
                                    </p:set>
                                  </p:childTnLst>
                                </p:cTn>
                              </p:par>
                              <p:par>
                                <p:cTn id="255" presetID="1" presetClass="entr" presetSubtype="0" fill="hold" grpId="0" nodeType="withEffect">
                                  <p:stCondLst>
                                    <p:cond delay="0"/>
                                  </p:stCondLst>
                                  <p:childTnLst>
                                    <p:set>
                                      <p:cBhvr>
                                        <p:cTn id="256" dur="1" fill="hold">
                                          <p:stCondLst>
                                            <p:cond delay="0"/>
                                          </p:stCondLst>
                                        </p:cTn>
                                        <p:tgtEl>
                                          <p:spTgt spid="193"/>
                                        </p:tgtEl>
                                        <p:attrNameLst>
                                          <p:attrName>style.visibility</p:attrName>
                                        </p:attrNameLst>
                                      </p:cBhvr>
                                      <p:to>
                                        <p:strVal val="visible"/>
                                      </p:to>
                                    </p:set>
                                  </p:childTnLst>
                                </p:cTn>
                              </p:par>
                              <p:par>
                                <p:cTn id="257" presetID="1" presetClass="entr" presetSubtype="0" fill="hold" grpId="0" nodeType="withEffect">
                                  <p:stCondLst>
                                    <p:cond delay="0"/>
                                  </p:stCondLst>
                                  <p:childTnLst>
                                    <p:set>
                                      <p:cBhvr>
                                        <p:cTn id="258" dur="1" fill="hold">
                                          <p:stCondLst>
                                            <p:cond delay="0"/>
                                          </p:stCondLst>
                                        </p:cTn>
                                        <p:tgtEl>
                                          <p:spTgt spid="194"/>
                                        </p:tgtEl>
                                        <p:attrNameLst>
                                          <p:attrName>style.visibility</p:attrName>
                                        </p:attrNameLst>
                                      </p:cBhvr>
                                      <p:to>
                                        <p:strVal val="visible"/>
                                      </p:to>
                                    </p:set>
                                  </p:childTnLst>
                                </p:cTn>
                              </p:par>
                              <p:par>
                                <p:cTn id="259" presetID="1" presetClass="entr" presetSubtype="0" fill="hold" grpId="0" nodeType="withEffect">
                                  <p:stCondLst>
                                    <p:cond delay="0"/>
                                  </p:stCondLst>
                                  <p:childTnLst>
                                    <p:set>
                                      <p:cBhvr>
                                        <p:cTn id="260" dur="1" fill="hold">
                                          <p:stCondLst>
                                            <p:cond delay="0"/>
                                          </p:stCondLst>
                                        </p:cTn>
                                        <p:tgtEl>
                                          <p:spTgt spid="195"/>
                                        </p:tgtEl>
                                        <p:attrNameLst>
                                          <p:attrName>style.visibility</p:attrName>
                                        </p:attrNameLst>
                                      </p:cBhvr>
                                      <p:to>
                                        <p:strVal val="visible"/>
                                      </p:to>
                                    </p:set>
                                  </p:childTnLst>
                                </p:cTn>
                              </p:par>
                              <p:par>
                                <p:cTn id="261" presetID="1" presetClass="entr" presetSubtype="0" fill="hold" grpId="0" nodeType="withEffect">
                                  <p:stCondLst>
                                    <p:cond delay="0"/>
                                  </p:stCondLst>
                                  <p:childTnLst>
                                    <p:set>
                                      <p:cBhvr>
                                        <p:cTn id="262" dur="1" fill="hold">
                                          <p:stCondLst>
                                            <p:cond delay="0"/>
                                          </p:stCondLst>
                                        </p:cTn>
                                        <p:tgtEl>
                                          <p:spTgt spid="227"/>
                                        </p:tgtEl>
                                        <p:attrNameLst>
                                          <p:attrName>style.visibility</p:attrName>
                                        </p:attrNameLst>
                                      </p:cBhvr>
                                      <p:to>
                                        <p:strVal val="visible"/>
                                      </p:to>
                                    </p:set>
                                  </p:childTnLst>
                                </p:cTn>
                              </p:par>
                              <p:par>
                                <p:cTn id="263" presetID="1" presetClass="entr" presetSubtype="0" fill="hold" grpId="0" nodeType="withEffect">
                                  <p:stCondLst>
                                    <p:cond delay="0"/>
                                  </p:stCondLst>
                                  <p:childTnLst>
                                    <p:set>
                                      <p:cBhvr>
                                        <p:cTn id="264" dur="1" fill="hold">
                                          <p:stCondLst>
                                            <p:cond delay="0"/>
                                          </p:stCondLst>
                                        </p:cTn>
                                        <p:tgtEl>
                                          <p:spTgt spid="228"/>
                                        </p:tgtEl>
                                        <p:attrNameLst>
                                          <p:attrName>style.visibility</p:attrName>
                                        </p:attrNameLst>
                                      </p:cBhvr>
                                      <p:to>
                                        <p:strVal val="visible"/>
                                      </p:to>
                                    </p:set>
                                  </p:childTnLst>
                                </p:cTn>
                              </p:par>
                              <p:par>
                                <p:cTn id="265" presetID="1" presetClass="entr" presetSubtype="0" fill="hold" grpId="0" nodeType="withEffect">
                                  <p:stCondLst>
                                    <p:cond delay="0"/>
                                  </p:stCondLst>
                                  <p:childTnLst>
                                    <p:set>
                                      <p:cBhvr>
                                        <p:cTn id="266" dur="1" fill="hold">
                                          <p:stCondLst>
                                            <p:cond delay="0"/>
                                          </p:stCondLst>
                                        </p:cTn>
                                        <p:tgtEl>
                                          <p:spTgt spid="229"/>
                                        </p:tgtEl>
                                        <p:attrNameLst>
                                          <p:attrName>style.visibility</p:attrName>
                                        </p:attrNameLst>
                                      </p:cBhvr>
                                      <p:to>
                                        <p:strVal val="visible"/>
                                      </p:to>
                                    </p:set>
                                  </p:childTnLst>
                                </p:cTn>
                              </p:par>
                              <p:par>
                                <p:cTn id="267" presetID="1" presetClass="entr" presetSubtype="0" fill="hold" grpId="0" nodeType="withEffect">
                                  <p:stCondLst>
                                    <p:cond delay="0"/>
                                  </p:stCondLst>
                                  <p:childTnLst>
                                    <p:set>
                                      <p:cBhvr>
                                        <p:cTn id="268" dur="1" fill="hold">
                                          <p:stCondLst>
                                            <p:cond delay="0"/>
                                          </p:stCondLst>
                                        </p:cTn>
                                        <p:tgtEl>
                                          <p:spTgt spid="230"/>
                                        </p:tgtEl>
                                        <p:attrNameLst>
                                          <p:attrName>style.visibility</p:attrName>
                                        </p:attrNameLst>
                                      </p:cBhvr>
                                      <p:to>
                                        <p:strVal val="visible"/>
                                      </p:to>
                                    </p:set>
                                  </p:childTnLst>
                                </p:cTn>
                              </p:par>
                              <p:par>
                                <p:cTn id="269" presetID="1" presetClass="entr" presetSubtype="0" fill="hold" grpId="0" nodeType="withEffect">
                                  <p:stCondLst>
                                    <p:cond delay="0"/>
                                  </p:stCondLst>
                                  <p:childTnLst>
                                    <p:set>
                                      <p:cBhvr>
                                        <p:cTn id="270" dur="1" fill="hold">
                                          <p:stCondLst>
                                            <p:cond delay="0"/>
                                          </p:stCondLst>
                                        </p:cTn>
                                        <p:tgtEl>
                                          <p:spTgt spid="231"/>
                                        </p:tgtEl>
                                        <p:attrNameLst>
                                          <p:attrName>style.visibility</p:attrName>
                                        </p:attrNameLst>
                                      </p:cBhvr>
                                      <p:to>
                                        <p:strVal val="visible"/>
                                      </p:to>
                                    </p:set>
                                  </p:childTnLst>
                                </p:cTn>
                              </p:par>
                            </p:childTnLst>
                          </p:cTn>
                        </p:par>
                      </p:childTnLst>
                    </p:cTn>
                  </p:par>
                  <p:par>
                    <p:cTn id="271" fill="hold">
                      <p:stCondLst>
                        <p:cond delay="indefinite"/>
                      </p:stCondLst>
                      <p:childTnLst>
                        <p:par>
                          <p:cTn id="272" fill="hold">
                            <p:stCondLst>
                              <p:cond delay="0"/>
                            </p:stCondLst>
                            <p:childTnLst>
                              <p:par>
                                <p:cTn id="273" presetID="1" presetClass="entr" presetSubtype="0" fill="hold" grpId="0" nodeType="clickEffect">
                                  <p:stCondLst>
                                    <p:cond delay="0"/>
                                  </p:stCondLst>
                                  <p:childTnLst>
                                    <p:set>
                                      <p:cBhvr>
                                        <p:cTn id="274" dur="1" fill="hold">
                                          <p:stCondLst>
                                            <p:cond delay="0"/>
                                          </p:stCondLst>
                                        </p:cTn>
                                        <p:tgtEl>
                                          <p:spTgt spid="154"/>
                                        </p:tgtEl>
                                        <p:attrNameLst>
                                          <p:attrName>style.visibility</p:attrName>
                                        </p:attrNameLst>
                                      </p:cBhvr>
                                      <p:to>
                                        <p:strVal val="visible"/>
                                      </p:to>
                                    </p:set>
                                  </p:childTnLst>
                                </p:cTn>
                              </p:par>
                            </p:childTnLst>
                          </p:cTn>
                        </p:par>
                      </p:childTnLst>
                    </p:cTn>
                  </p:par>
                  <p:par>
                    <p:cTn id="275" fill="hold">
                      <p:stCondLst>
                        <p:cond delay="indefinite"/>
                      </p:stCondLst>
                      <p:childTnLst>
                        <p:par>
                          <p:cTn id="276" fill="hold">
                            <p:stCondLst>
                              <p:cond delay="0"/>
                            </p:stCondLst>
                            <p:childTnLst>
                              <p:par>
                                <p:cTn id="277" presetID="1" presetClass="entr" presetSubtype="0" fill="hold" grpId="0" nodeType="clickEffect">
                                  <p:stCondLst>
                                    <p:cond delay="0"/>
                                  </p:stCondLst>
                                  <p:childTnLst>
                                    <p:set>
                                      <p:cBhvr>
                                        <p:cTn id="278" dur="1" fill="hold">
                                          <p:stCondLst>
                                            <p:cond delay="0"/>
                                          </p:stCondLst>
                                        </p:cTn>
                                        <p:tgtEl>
                                          <p:spTgt spid="48"/>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1" presetClass="entr" presetSubtype="0" fill="hold" grpId="0" nodeType="clickEffect">
                                  <p:stCondLst>
                                    <p:cond delay="0"/>
                                  </p:stCondLst>
                                  <p:childTnLst>
                                    <p:set>
                                      <p:cBhvr>
                                        <p:cTn id="282" dur="1" fill="hold">
                                          <p:stCondLst>
                                            <p:cond delay="0"/>
                                          </p:stCondLst>
                                        </p:cTn>
                                        <p:tgtEl>
                                          <p:spTgt spid="167"/>
                                        </p:tgtEl>
                                        <p:attrNameLst>
                                          <p:attrName>style.visibility</p:attrName>
                                        </p:attrNameLst>
                                      </p:cBhvr>
                                      <p:to>
                                        <p:strVal val="visible"/>
                                      </p:to>
                                    </p:set>
                                  </p:childTnLst>
                                </p:cTn>
                              </p:par>
                            </p:childTnLst>
                          </p:cTn>
                        </p:par>
                      </p:childTnLst>
                    </p:cTn>
                  </p:par>
                  <p:par>
                    <p:cTn id="283" fill="hold">
                      <p:stCondLst>
                        <p:cond delay="indefinite"/>
                      </p:stCondLst>
                      <p:childTnLst>
                        <p:par>
                          <p:cTn id="284" fill="hold">
                            <p:stCondLst>
                              <p:cond delay="0"/>
                            </p:stCondLst>
                            <p:childTnLst>
                              <p:par>
                                <p:cTn id="285" presetID="1" presetClass="entr" presetSubtype="0" fill="hold" grpId="0" nodeType="clickEffect">
                                  <p:stCondLst>
                                    <p:cond delay="0"/>
                                  </p:stCondLst>
                                  <p:childTnLst>
                                    <p:set>
                                      <p:cBhvr>
                                        <p:cTn id="286" dur="1" fill="hold">
                                          <p:stCondLst>
                                            <p:cond delay="0"/>
                                          </p:stCondLst>
                                        </p:cTn>
                                        <p:tgtEl>
                                          <p:spTgt spid="29"/>
                                        </p:tgtEl>
                                        <p:attrNameLst>
                                          <p:attrName>style.visibility</p:attrName>
                                        </p:attrNameLst>
                                      </p:cBhvr>
                                      <p:to>
                                        <p:strVal val="visible"/>
                                      </p:to>
                                    </p:set>
                                  </p:childTnLst>
                                </p:cTn>
                              </p:par>
                              <p:par>
                                <p:cTn id="287" presetID="1" presetClass="entr" presetSubtype="0" fill="hold" grpId="0" nodeType="withEffect">
                                  <p:stCondLst>
                                    <p:cond delay="0"/>
                                  </p:stCondLst>
                                  <p:childTnLst>
                                    <p:set>
                                      <p:cBhvr>
                                        <p:cTn id="288" dur="1" fill="hold">
                                          <p:stCondLst>
                                            <p:cond delay="0"/>
                                          </p:stCondLst>
                                        </p:cTn>
                                        <p:tgtEl>
                                          <p:spTgt spid="30"/>
                                        </p:tgtEl>
                                        <p:attrNameLst>
                                          <p:attrName>style.visibility</p:attrName>
                                        </p:attrNameLst>
                                      </p:cBhvr>
                                      <p:to>
                                        <p:strVal val="visible"/>
                                      </p:to>
                                    </p:set>
                                  </p:childTnLst>
                                </p:cTn>
                              </p:par>
                              <p:par>
                                <p:cTn id="289" presetID="1" presetClass="entr" presetSubtype="0" fill="hold" grpId="0" nodeType="withEffect">
                                  <p:stCondLst>
                                    <p:cond delay="0"/>
                                  </p:stCondLst>
                                  <p:childTnLst>
                                    <p:set>
                                      <p:cBhvr>
                                        <p:cTn id="290" dur="1" fill="hold">
                                          <p:stCondLst>
                                            <p:cond delay="0"/>
                                          </p:stCondLst>
                                        </p:cTn>
                                        <p:tgtEl>
                                          <p:spTgt spid="31"/>
                                        </p:tgtEl>
                                        <p:attrNameLst>
                                          <p:attrName>style.visibility</p:attrName>
                                        </p:attrNameLst>
                                      </p:cBhvr>
                                      <p:to>
                                        <p:strVal val="visible"/>
                                      </p:to>
                                    </p:set>
                                  </p:childTnLst>
                                </p:cTn>
                              </p:par>
                              <p:par>
                                <p:cTn id="291" presetID="1" presetClass="entr" presetSubtype="0" fill="hold" grpId="0" nodeType="withEffect">
                                  <p:stCondLst>
                                    <p:cond delay="0"/>
                                  </p:stCondLst>
                                  <p:childTnLst>
                                    <p:set>
                                      <p:cBhvr>
                                        <p:cTn id="292" dur="1" fill="hold">
                                          <p:stCondLst>
                                            <p:cond delay="0"/>
                                          </p:stCondLst>
                                        </p:cTn>
                                        <p:tgtEl>
                                          <p:spTgt spid="32"/>
                                        </p:tgtEl>
                                        <p:attrNameLst>
                                          <p:attrName>style.visibility</p:attrName>
                                        </p:attrNameLst>
                                      </p:cBhvr>
                                      <p:to>
                                        <p:strVal val="visible"/>
                                      </p:to>
                                    </p:set>
                                  </p:childTnLst>
                                </p:cTn>
                              </p:par>
                              <p:par>
                                <p:cTn id="293" presetID="1" presetClass="entr" presetSubtype="0" fill="hold" grpId="0" nodeType="withEffect">
                                  <p:stCondLst>
                                    <p:cond delay="0"/>
                                  </p:stCondLst>
                                  <p:childTnLst>
                                    <p:set>
                                      <p:cBhvr>
                                        <p:cTn id="294" dur="1" fill="hold">
                                          <p:stCondLst>
                                            <p:cond delay="0"/>
                                          </p:stCondLst>
                                        </p:cTn>
                                        <p:tgtEl>
                                          <p:spTgt spid="33"/>
                                        </p:tgtEl>
                                        <p:attrNameLst>
                                          <p:attrName>style.visibility</p:attrName>
                                        </p:attrNameLst>
                                      </p:cBhvr>
                                      <p:to>
                                        <p:strVal val="visible"/>
                                      </p:to>
                                    </p:set>
                                  </p:childTnLst>
                                </p:cTn>
                              </p:par>
                              <p:par>
                                <p:cTn id="295" presetID="1" presetClass="entr" presetSubtype="0" fill="hold" grpId="0" nodeType="withEffect">
                                  <p:stCondLst>
                                    <p:cond delay="0"/>
                                  </p:stCondLst>
                                  <p:childTnLst>
                                    <p:set>
                                      <p:cBhvr>
                                        <p:cTn id="296" dur="1" fill="hold">
                                          <p:stCondLst>
                                            <p:cond delay="0"/>
                                          </p:stCondLst>
                                        </p:cTn>
                                        <p:tgtEl>
                                          <p:spTgt spid="69"/>
                                        </p:tgtEl>
                                        <p:attrNameLst>
                                          <p:attrName>style.visibility</p:attrName>
                                        </p:attrNameLst>
                                      </p:cBhvr>
                                      <p:to>
                                        <p:strVal val="visible"/>
                                      </p:to>
                                    </p:set>
                                  </p:childTnLst>
                                </p:cTn>
                              </p:par>
                              <p:par>
                                <p:cTn id="297" presetID="1" presetClass="entr" presetSubtype="0" fill="hold" grpId="0" nodeType="withEffect">
                                  <p:stCondLst>
                                    <p:cond delay="0"/>
                                  </p:stCondLst>
                                  <p:childTnLst>
                                    <p:set>
                                      <p:cBhvr>
                                        <p:cTn id="298" dur="1" fill="hold">
                                          <p:stCondLst>
                                            <p:cond delay="0"/>
                                          </p:stCondLst>
                                        </p:cTn>
                                        <p:tgtEl>
                                          <p:spTgt spid="70"/>
                                        </p:tgtEl>
                                        <p:attrNameLst>
                                          <p:attrName>style.visibility</p:attrName>
                                        </p:attrNameLst>
                                      </p:cBhvr>
                                      <p:to>
                                        <p:strVal val="visible"/>
                                      </p:to>
                                    </p:set>
                                  </p:childTnLst>
                                </p:cTn>
                              </p:par>
                              <p:par>
                                <p:cTn id="299" presetID="1" presetClass="entr" presetSubtype="0" fill="hold" grpId="0" nodeType="withEffect">
                                  <p:stCondLst>
                                    <p:cond delay="0"/>
                                  </p:stCondLst>
                                  <p:childTnLst>
                                    <p:set>
                                      <p:cBhvr>
                                        <p:cTn id="300" dur="1" fill="hold">
                                          <p:stCondLst>
                                            <p:cond delay="0"/>
                                          </p:stCondLst>
                                        </p:cTn>
                                        <p:tgtEl>
                                          <p:spTgt spid="71"/>
                                        </p:tgtEl>
                                        <p:attrNameLst>
                                          <p:attrName>style.visibility</p:attrName>
                                        </p:attrNameLst>
                                      </p:cBhvr>
                                      <p:to>
                                        <p:strVal val="visible"/>
                                      </p:to>
                                    </p:set>
                                  </p:childTnLst>
                                </p:cTn>
                              </p:par>
                              <p:par>
                                <p:cTn id="301" presetID="1" presetClass="entr" presetSubtype="0" fill="hold" grpId="0" nodeType="withEffect">
                                  <p:stCondLst>
                                    <p:cond delay="0"/>
                                  </p:stCondLst>
                                  <p:childTnLst>
                                    <p:set>
                                      <p:cBhvr>
                                        <p:cTn id="302" dur="1" fill="hold">
                                          <p:stCondLst>
                                            <p:cond delay="0"/>
                                          </p:stCondLst>
                                        </p:cTn>
                                        <p:tgtEl>
                                          <p:spTgt spid="72"/>
                                        </p:tgtEl>
                                        <p:attrNameLst>
                                          <p:attrName>style.visibility</p:attrName>
                                        </p:attrNameLst>
                                      </p:cBhvr>
                                      <p:to>
                                        <p:strVal val="visible"/>
                                      </p:to>
                                    </p:set>
                                  </p:childTnLst>
                                </p:cTn>
                              </p:par>
                              <p:par>
                                <p:cTn id="303" presetID="1" presetClass="entr" presetSubtype="0" fill="hold" grpId="0" nodeType="withEffect">
                                  <p:stCondLst>
                                    <p:cond delay="0"/>
                                  </p:stCondLst>
                                  <p:childTnLst>
                                    <p:set>
                                      <p:cBhvr>
                                        <p:cTn id="304" dur="1" fill="hold">
                                          <p:stCondLst>
                                            <p:cond delay="0"/>
                                          </p:stCondLst>
                                        </p:cTn>
                                        <p:tgtEl>
                                          <p:spTgt spid="103"/>
                                        </p:tgtEl>
                                        <p:attrNameLst>
                                          <p:attrName>style.visibility</p:attrName>
                                        </p:attrNameLst>
                                      </p:cBhvr>
                                      <p:to>
                                        <p:strVal val="visible"/>
                                      </p:to>
                                    </p:set>
                                  </p:childTnLst>
                                </p:cTn>
                              </p:par>
                              <p:par>
                                <p:cTn id="305" presetID="1" presetClass="entr" presetSubtype="0" fill="hold" grpId="0" nodeType="withEffect">
                                  <p:stCondLst>
                                    <p:cond delay="0"/>
                                  </p:stCondLst>
                                  <p:childTnLst>
                                    <p:set>
                                      <p:cBhvr>
                                        <p:cTn id="306" dur="1" fill="hold">
                                          <p:stCondLst>
                                            <p:cond delay="0"/>
                                          </p:stCondLst>
                                        </p:cTn>
                                        <p:tgtEl>
                                          <p:spTgt spid="104"/>
                                        </p:tgtEl>
                                        <p:attrNameLst>
                                          <p:attrName>style.visibility</p:attrName>
                                        </p:attrNameLst>
                                      </p:cBhvr>
                                      <p:to>
                                        <p:strVal val="visible"/>
                                      </p:to>
                                    </p:set>
                                  </p:childTnLst>
                                </p:cTn>
                              </p:par>
                              <p:par>
                                <p:cTn id="307" presetID="1" presetClass="entr" presetSubtype="0" fill="hold" grpId="0" nodeType="withEffect">
                                  <p:stCondLst>
                                    <p:cond delay="0"/>
                                  </p:stCondLst>
                                  <p:childTnLst>
                                    <p:set>
                                      <p:cBhvr>
                                        <p:cTn id="308" dur="1" fill="hold">
                                          <p:stCondLst>
                                            <p:cond delay="0"/>
                                          </p:stCondLst>
                                        </p:cTn>
                                        <p:tgtEl>
                                          <p:spTgt spid="105"/>
                                        </p:tgtEl>
                                        <p:attrNameLst>
                                          <p:attrName>style.visibility</p:attrName>
                                        </p:attrNameLst>
                                      </p:cBhvr>
                                      <p:to>
                                        <p:strVal val="visible"/>
                                      </p:to>
                                    </p:set>
                                  </p:childTnLst>
                                </p:cTn>
                              </p:par>
                              <p:par>
                                <p:cTn id="309" presetID="1" presetClass="entr" presetSubtype="0" fill="hold" grpId="0" nodeType="withEffect">
                                  <p:stCondLst>
                                    <p:cond delay="0"/>
                                  </p:stCondLst>
                                  <p:childTnLst>
                                    <p:set>
                                      <p:cBhvr>
                                        <p:cTn id="310" dur="1" fill="hold">
                                          <p:stCondLst>
                                            <p:cond delay="0"/>
                                          </p:stCondLst>
                                        </p:cTn>
                                        <p:tgtEl>
                                          <p:spTgt spid="106"/>
                                        </p:tgtEl>
                                        <p:attrNameLst>
                                          <p:attrName>style.visibility</p:attrName>
                                        </p:attrNameLst>
                                      </p:cBhvr>
                                      <p:to>
                                        <p:strVal val="visible"/>
                                      </p:to>
                                    </p:set>
                                  </p:childTnLst>
                                </p:cTn>
                              </p:par>
                              <p:par>
                                <p:cTn id="311" presetID="1" presetClass="entr" presetSubtype="0" fill="hold" grpId="0" nodeType="withEffect">
                                  <p:stCondLst>
                                    <p:cond delay="0"/>
                                  </p:stCondLst>
                                  <p:childTnLst>
                                    <p:set>
                                      <p:cBhvr>
                                        <p:cTn id="312" dur="1" fill="hold">
                                          <p:stCondLst>
                                            <p:cond delay="0"/>
                                          </p:stCondLst>
                                        </p:cTn>
                                        <p:tgtEl>
                                          <p:spTgt spid="107"/>
                                        </p:tgtEl>
                                        <p:attrNameLst>
                                          <p:attrName>style.visibility</p:attrName>
                                        </p:attrNameLst>
                                      </p:cBhvr>
                                      <p:to>
                                        <p:strVal val="visible"/>
                                      </p:to>
                                    </p:set>
                                  </p:childTnLst>
                                </p:cTn>
                              </p:par>
                              <p:par>
                                <p:cTn id="313" presetID="1" presetClass="entr" presetSubtype="0" fill="hold" grpId="0" nodeType="withEffect">
                                  <p:stCondLst>
                                    <p:cond delay="0"/>
                                  </p:stCondLst>
                                  <p:childTnLst>
                                    <p:set>
                                      <p:cBhvr>
                                        <p:cTn id="314" dur="1" fill="hold">
                                          <p:stCondLst>
                                            <p:cond delay="0"/>
                                          </p:stCondLst>
                                        </p:cTn>
                                        <p:tgtEl>
                                          <p:spTgt spid="138"/>
                                        </p:tgtEl>
                                        <p:attrNameLst>
                                          <p:attrName>style.visibility</p:attrName>
                                        </p:attrNameLst>
                                      </p:cBhvr>
                                      <p:to>
                                        <p:strVal val="visible"/>
                                      </p:to>
                                    </p:set>
                                  </p:childTnLst>
                                </p:cTn>
                              </p:par>
                              <p:par>
                                <p:cTn id="315" presetID="1" presetClass="entr" presetSubtype="0" fill="hold" grpId="0" nodeType="withEffect">
                                  <p:stCondLst>
                                    <p:cond delay="0"/>
                                  </p:stCondLst>
                                  <p:childTnLst>
                                    <p:set>
                                      <p:cBhvr>
                                        <p:cTn id="316" dur="1" fill="hold">
                                          <p:stCondLst>
                                            <p:cond delay="0"/>
                                          </p:stCondLst>
                                        </p:cTn>
                                        <p:tgtEl>
                                          <p:spTgt spid="139"/>
                                        </p:tgtEl>
                                        <p:attrNameLst>
                                          <p:attrName>style.visibility</p:attrName>
                                        </p:attrNameLst>
                                      </p:cBhvr>
                                      <p:to>
                                        <p:strVal val="visible"/>
                                      </p:to>
                                    </p:set>
                                  </p:childTnLst>
                                </p:cTn>
                              </p:par>
                              <p:par>
                                <p:cTn id="317" presetID="1" presetClass="entr" presetSubtype="0" fill="hold" grpId="0" nodeType="withEffect">
                                  <p:stCondLst>
                                    <p:cond delay="0"/>
                                  </p:stCondLst>
                                  <p:childTnLst>
                                    <p:set>
                                      <p:cBhvr>
                                        <p:cTn id="318" dur="1" fill="hold">
                                          <p:stCondLst>
                                            <p:cond delay="0"/>
                                          </p:stCondLst>
                                        </p:cTn>
                                        <p:tgtEl>
                                          <p:spTgt spid="140"/>
                                        </p:tgtEl>
                                        <p:attrNameLst>
                                          <p:attrName>style.visibility</p:attrName>
                                        </p:attrNameLst>
                                      </p:cBhvr>
                                      <p:to>
                                        <p:strVal val="visible"/>
                                      </p:to>
                                    </p:set>
                                  </p:childTnLst>
                                </p:cTn>
                              </p:par>
                              <p:par>
                                <p:cTn id="319" presetID="1" presetClass="entr" presetSubtype="0" fill="hold" grpId="0" nodeType="withEffect">
                                  <p:stCondLst>
                                    <p:cond delay="0"/>
                                  </p:stCondLst>
                                  <p:childTnLst>
                                    <p:set>
                                      <p:cBhvr>
                                        <p:cTn id="320" dur="1" fill="hold">
                                          <p:stCondLst>
                                            <p:cond delay="0"/>
                                          </p:stCondLst>
                                        </p:cTn>
                                        <p:tgtEl>
                                          <p:spTgt spid="141"/>
                                        </p:tgtEl>
                                        <p:attrNameLst>
                                          <p:attrName>style.visibility</p:attrName>
                                        </p:attrNameLst>
                                      </p:cBhvr>
                                      <p:to>
                                        <p:strVal val="visible"/>
                                      </p:to>
                                    </p:set>
                                  </p:childTnLst>
                                </p:cTn>
                              </p:par>
                              <p:par>
                                <p:cTn id="321" presetID="1" presetClass="entr" presetSubtype="0" fill="hold" grpId="0" nodeType="withEffect">
                                  <p:stCondLst>
                                    <p:cond delay="0"/>
                                  </p:stCondLst>
                                  <p:childTnLst>
                                    <p:set>
                                      <p:cBhvr>
                                        <p:cTn id="322" dur="1" fill="hold">
                                          <p:stCondLst>
                                            <p:cond delay="0"/>
                                          </p:stCondLst>
                                        </p:cTn>
                                        <p:tgtEl>
                                          <p:spTgt spid="197"/>
                                        </p:tgtEl>
                                        <p:attrNameLst>
                                          <p:attrName>style.visibility</p:attrName>
                                        </p:attrNameLst>
                                      </p:cBhvr>
                                      <p:to>
                                        <p:strVal val="visible"/>
                                      </p:to>
                                    </p:set>
                                  </p:childTnLst>
                                </p:cTn>
                              </p:par>
                              <p:par>
                                <p:cTn id="323" presetID="1" presetClass="entr" presetSubtype="0" fill="hold" grpId="0" nodeType="withEffect">
                                  <p:stCondLst>
                                    <p:cond delay="0"/>
                                  </p:stCondLst>
                                  <p:childTnLst>
                                    <p:set>
                                      <p:cBhvr>
                                        <p:cTn id="324" dur="1" fill="hold">
                                          <p:stCondLst>
                                            <p:cond delay="0"/>
                                          </p:stCondLst>
                                        </p:cTn>
                                        <p:tgtEl>
                                          <p:spTgt spid="198"/>
                                        </p:tgtEl>
                                        <p:attrNameLst>
                                          <p:attrName>style.visibility</p:attrName>
                                        </p:attrNameLst>
                                      </p:cBhvr>
                                      <p:to>
                                        <p:strVal val="visible"/>
                                      </p:to>
                                    </p:set>
                                  </p:childTnLst>
                                </p:cTn>
                              </p:par>
                              <p:par>
                                <p:cTn id="325" presetID="1" presetClass="entr" presetSubtype="0" fill="hold" grpId="0" nodeType="withEffect">
                                  <p:stCondLst>
                                    <p:cond delay="0"/>
                                  </p:stCondLst>
                                  <p:childTnLst>
                                    <p:set>
                                      <p:cBhvr>
                                        <p:cTn id="326" dur="1" fill="hold">
                                          <p:stCondLst>
                                            <p:cond delay="0"/>
                                          </p:stCondLst>
                                        </p:cTn>
                                        <p:tgtEl>
                                          <p:spTgt spid="199"/>
                                        </p:tgtEl>
                                        <p:attrNameLst>
                                          <p:attrName>style.visibility</p:attrName>
                                        </p:attrNameLst>
                                      </p:cBhvr>
                                      <p:to>
                                        <p:strVal val="visible"/>
                                      </p:to>
                                    </p:set>
                                  </p:childTnLst>
                                </p:cTn>
                              </p:par>
                              <p:par>
                                <p:cTn id="327" presetID="1" presetClass="entr" presetSubtype="0" fill="hold" grpId="0" nodeType="withEffect">
                                  <p:stCondLst>
                                    <p:cond delay="0"/>
                                  </p:stCondLst>
                                  <p:childTnLst>
                                    <p:set>
                                      <p:cBhvr>
                                        <p:cTn id="328" dur="1" fill="hold">
                                          <p:stCondLst>
                                            <p:cond delay="0"/>
                                          </p:stCondLst>
                                        </p:cTn>
                                        <p:tgtEl>
                                          <p:spTgt spid="200"/>
                                        </p:tgtEl>
                                        <p:attrNameLst>
                                          <p:attrName>style.visibility</p:attrName>
                                        </p:attrNameLst>
                                      </p:cBhvr>
                                      <p:to>
                                        <p:strVal val="visible"/>
                                      </p:to>
                                    </p:set>
                                  </p:childTnLst>
                                </p:cTn>
                              </p:par>
                              <p:par>
                                <p:cTn id="329" presetID="1" presetClass="entr" presetSubtype="0" fill="hold" grpId="0" nodeType="withEffect">
                                  <p:stCondLst>
                                    <p:cond delay="0"/>
                                  </p:stCondLst>
                                  <p:childTnLst>
                                    <p:set>
                                      <p:cBhvr>
                                        <p:cTn id="330" dur="1" fill="hold">
                                          <p:stCondLst>
                                            <p:cond delay="0"/>
                                          </p:stCondLst>
                                        </p:cTn>
                                        <p:tgtEl>
                                          <p:spTgt spid="201"/>
                                        </p:tgtEl>
                                        <p:attrNameLst>
                                          <p:attrName>style.visibility</p:attrName>
                                        </p:attrNameLst>
                                      </p:cBhvr>
                                      <p:to>
                                        <p:strVal val="visible"/>
                                      </p:to>
                                    </p:set>
                                  </p:childTnLst>
                                </p:cTn>
                              </p:par>
                              <p:par>
                                <p:cTn id="331" presetID="1" presetClass="entr" presetSubtype="0" fill="hold" grpId="0" nodeType="withEffect">
                                  <p:stCondLst>
                                    <p:cond delay="0"/>
                                  </p:stCondLst>
                                  <p:childTnLst>
                                    <p:set>
                                      <p:cBhvr>
                                        <p:cTn id="332" dur="1" fill="hold">
                                          <p:stCondLst>
                                            <p:cond delay="0"/>
                                          </p:stCondLst>
                                        </p:cTn>
                                        <p:tgtEl>
                                          <p:spTgt spid="233"/>
                                        </p:tgtEl>
                                        <p:attrNameLst>
                                          <p:attrName>style.visibility</p:attrName>
                                        </p:attrNameLst>
                                      </p:cBhvr>
                                      <p:to>
                                        <p:strVal val="visible"/>
                                      </p:to>
                                    </p:set>
                                  </p:childTnLst>
                                </p:cTn>
                              </p:par>
                              <p:par>
                                <p:cTn id="333" presetID="1" presetClass="entr" presetSubtype="0" fill="hold" grpId="0" nodeType="withEffect">
                                  <p:stCondLst>
                                    <p:cond delay="0"/>
                                  </p:stCondLst>
                                  <p:childTnLst>
                                    <p:set>
                                      <p:cBhvr>
                                        <p:cTn id="334" dur="1" fill="hold">
                                          <p:stCondLst>
                                            <p:cond delay="0"/>
                                          </p:stCondLst>
                                        </p:cTn>
                                        <p:tgtEl>
                                          <p:spTgt spid="234"/>
                                        </p:tgtEl>
                                        <p:attrNameLst>
                                          <p:attrName>style.visibility</p:attrName>
                                        </p:attrNameLst>
                                      </p:cBhvr>
                                      <p:to>
                                        <p:strVal val="visible"/>
                                      </p:to>
                                    </p:set>
                                  </p:childTnLst>
                                </p:cTn>
                              </p:par>
                              <p:par>
                                <p:cTn id="335" presetID="1" presetClass="entr" presetSubtype="0" fill="hold" grpId="0" nodeType="withEffect">
                                  <p:stCondLst>
                                    <p:cond delay="0"/>
                                  </p:stCondLst>
                                  <p:childTnLst>
                                    <p:set>
                                      <p:cBhvr>
                                        <p:cTn id="336" dur="1" fill="hold">
                                          <p:stCondLst>
                                            <p:cond delay="0"/>
                                          </p:stCondLst>
                                        </p:cTn>
                                        <p:tgtEl>
                                          <p:spTgt spid="235"/>
                                        </p:tgtEl>
                                        <p:attrNameLst>
                                          <p:attrName>style.visibility</p:attrName>
                                        </p:attrNameLst>
                                      </p:cBhvr>
                                      <p:to>
                                        <p:strVal val="visible"/>
                                      </p:to>
                                    </p:set>
                                  </p:childTnLst>
                                </p:cTn>
                              </p:par>
                              <p:par>
                                <p:cTn id="337" presetID="1" presetClass="entr" presetSubtype="0" fill="hold" grpId="0" nodeType="withEffect">
                                  <p:stCondLst>
                                    <p:cond delay="0"/>
                                  </p:stCondLst>
                                  <p:childTnLst>
                                    <p:set>
                                      <p:cBhvr>
                                        <p:cTn id="338" dur="1" fill="hold">
                                          <p:stCondLst>
                                            <p:cond delay="0"/>
                                          </p:stCondLst>
                                        </p:cTn>
                                        <p:tgtEl>
                                          <p:spTgt spid="236"/>
                                        </p:tgtEl>
                                        <p:attrNameLst>
                                          <p:attrName>style.visibility</p:attrName>
                                        </p:attrNameLst>
                                      </p:cBhvr>
                                      <p:to>
                                        <p:strVal val="visible"/>
                                      </p:to>
                                    </p:set>
                                  </p:childTnLst>
                                </p:cTn>
                              </p:par>
                              <p:par>
                                <p:cTn id="339" presetID="1" presetClass="entr" presetSubtype="0" fill="hold" grpId="0" nodeType="withEffect">
                                  <p:stCondLst>
                                    <p:cond delay="0"/>
                                  </p:stCondLst>
                                  <p:childTnLst>
                                    <p:set>
                                      <p:cBhvr>
                                        <p:cTn id="340" dur="1" fill="hold">
                                          <p:stCondLst>
                                            <p:cond delay="0"/>
                                          </p:stCondLst>
                                        </p:cTn>
                                        <p:tgtEl>
                                          <p:spTgt spid="237"/>
                                        </p:tgtEl>
                                        <p:attrNameLst>
                                          <p:attrName>style.visibility</p:attrName>
                                        </p:attrNameLst>
                                      </p:cBhvr>
                                      <p:to>
                                        <p:strVal val="visible"/>
                                      </p:to>
                                    </p:set>
                                  </p:childTnLst>
                                </p:cTn>
                              </p:par>
                            </p:childTnLst>
                          </p:cTn>
                        </p:par>
                      </p:childTnLst>
                    </p:cTn>
                  </p:par>
                  <p:par>
                    <p:cTn id="341" fill="hold">
                      <p:stCondLst>
                        <p:cond delay="indefinite"/>
                      </p:stCondLst>
                      <p:childTnLst>
                        <p:par>
                          <p:cTn id="342" fill="hold">
                            <p:stCondLst>
                              <p:cond delay="0"/>
                            </p:stCondLst>
                            <p:childTnLst>
                              <p:par>
                                <p:cTn id="343" presetID="1" presetClass="entr" presetSubtype="0" fill="hold" grpId="0" nodeType="clickEffect">
                                  <p:stCondLst>
                                    <p:cond delay="0"/>
                                  </p:stCondLst>
                                  <p:childTnLst>
                                    <p:set>
                                      <p:cBhvr>
                                        <p:cTn id="344" dur="1" fill="hold">
                                          <p:stCondLst>
                                            <p:cond delay="0"/>
                                          </p:stCondLst>
                                        </p:cTn>
                                        <p:tgtEl>
                                          <p:spTgt spid="155"/>
                                        </p:tgtEl>
                                        <p:attrNameLst>
                                          <p:attrName>style.visibility</p:attrName>
                                        </p:attrNameLst>
                                      </p:cBhvr>
                                      <p:to>
                                        <p:strVal val="visible"/>
                                      </p:to>
                                    </p:set>
                                  </p:childTnLst>
                                </p:cTn>
                              </p:par>
                            </p:childTnLst>
                          </p:cTn>
                        </p:par>
                      </p:childTnLst>
                    </p:cTn>
                  </p:par>
                  <p:par>
                    <p:cTn id="345" fill="hold">
                      <p:stCondLst>
                        <p:cond delay="indefinite"/>
                      </p:stCondLst>
                      <p:childTnLst>
                        <p:par>
                          <p:cTn id="346" fill="hold">
                            <p:stCondLst>
                              <p:cond delay="0"/>
                            </p:stCondLst>
                            <p:childTnLst>
                              <p:par>
                                <p:cTn id="347" presetID="1" presetClass="entr" presetSubtype="0" fill="hold" grpId="0" nodeType="clickEffect">
                                  <p:stCondLst>
                                    <p:cond delay="0"/>
                                  </p:stCondLst>
                                  <p:childTnLst>
                                    <p:set>
                                      <p:cBhvr>
                                        <p:cTn id="348" dur="1" fill="hold">
                                          <p:stCondLst>
                                            <p:cond delay="0"/>
                                          </p:stCondLst>
                                        </p:cTn>
                                        <p:tgtEl>
                                          <p:spTgt spid="49"/>
                                        </p:tgtEl>
                                        <p:attrNameLst>
                                          <p:attrName>style.visibility</p:attrName>
                                        </p:attrNameLst>
                                      </p:cBhvr>
                                      <p:to>
                                        <p:strVal val="visible"/>
                                      </p:to>
                                    </p:set>
                                  </p:childTnLst>
                                </p:cTn>
                              </p:par>
                            </p:childTnLst>
                          </p:cTn>
                        </p:par>
                      </p:childTnLst>
                    </p:cTn>
                  </p:par>
                  <p:par>
                    <p:cTn id="349" fill="hold">
                      <p:stCondLst>
                        <p:cond delay="indefinite"/>
                      </p:stCondLst>
                      <p:childTnLst>
                        <p:par>
                          <p:cTn id="350" fill="hold">
                            <p:stCondLst>
                              <p:cond delay="0"/>
                            </p:stCondLst>
                            <p:childTnLst>
                              <p:par>
                                <p:cTn id="351" presetID="1" presetClass="entr" presetSubtype="0" fill="hold" grpId="0" nodeType="clickEffect">
                                  <p:stCondLst>
                                    <p:cond delay="0"/>
                                  </p:stCondLst>
                                  <p:childTnLst>
                                    <p:set>
                                      <p:cBhvr>
                                        <p:cTn id="352" dur="1" fill="hold">
                                          <p:stCondLst>
                                            <p:cond delay="0"/>
                                          </p:stCondLst>
                                        </p:cTn>
                                        <p:tgtEl>
                                          <p:spTgt spid="168"/>
                                        </p:tgtEl>
                                        <p:attrNameLst>
                                          <p:attrName>style.visibility</p:attrName>
                                        </p:attrNameLst>
                                      </p:cBhvr>
                                      <p:to>
                                        <p:strVal val="visible"/>
                                      </p:to>
                                    </p:set>
                                  </p:childTnLst>
                                </p:cTn>
                              </p:par>
                            </p:childTnLst>
                          </p:cTn>
                        </p:par>
                      </p:childTnLst>
                    </p:cTn>
                  </p:par>
                  <p:par>
                    <p:cTn id="353" fill="hold">
                      <p:stCondLst>
                        <p:cond delay="indefinite"/>
                      </p:stCondLst>
                      <p:childTnLst>
                        <p:par>
                          <p:cTn id="354" fill="hold">
                            <p:stCondLst>
                              <p:cond delay="0"/>
                            </p:stCondLst>
                            <p:childTnLst>
                              <p:par>
                                <p:cTn id="355" presetID="1" presetClass="entr" presetSubtype="0" fill="hold" grpId="0" nodeType="clickEffect">
                                  <p:stCondLst>
                                    <p:cond delay="0"/>
                                  </p:stCondLst>
                                  <p:childTnLst>
                                    <p:set>
                                      <p:cBhvr>
                                        <p:cTn id="356" dur="1" fill="hold">
                                          <p:stCondLst>
                                            <p:cond delay="0"/>
                                          </p:stCondLst>
                                        </p:cTn>
                                        <p:tgtEl>
                                          <p:spTgt spid="35"/>
                                        </p:tgtEl>
                                        <p:attrNameLst>
                                          <p:attrName>style.visibility</p:attrName>
                                        </p:attrNameLst>
                                      </p:cBhvr>
                                      <p:to>
                                        <p:strVal val="visible"/>
                                      </p:to>
                                    </p:set>
                                  </p:childTnLst>
                                </p:cTn>
                              </p:par>
                              <p:par>
                                <p:cTn id="357" presetID="1" presetClass="entr" presetSubtype="0" fill="hold" grpId="0" nodeType="withEffect">
                                  <p:stCondLst>
                                    <p:cond delay="0"/>
                                  </p:stCondLst>
                                  <p:childTnLst>
                                    <p:set>
                                      <p:cBhvr>
                                        <p:cTn id="358" dur="1" fill="hold">
                                          <p:stCondLst>
                                            <p:cond delay="0"/>
                                          </p:stCondLst>
                                        </p:cTn>
                                        <p:tgtEl>
                                          <p:spTgt spid="36"/>
                                        </p:tgtEl>
                                        <p:attrNameLst>
                                          <p:attrName>style.visibility</p:attrName>
                                        </p:attrNameLst>
                                      </p:cBhvr>
                                      <p:to>
                                        <p:strVal val="visible"/>
                                      </p:to>
                                    </p:set>
                                  </p:childTnLst>
                                </p:cTn>
                              </p:par>
                              <p:par>
                                <p:cTn id="359" presetID="1" presetClass="entr" presetSubtype="0" fill="hold" grpId="0" nodeType="withEffect">
                                  <p:stCondLst>
                                    <p:cond delay="0"/>
                                  </p:stCondLst>
                                  <p:childTnLst>
                                    <p:set>
                                      <p:cBhvr>
                                        <p:cTn id="360" dur="1" fill="hold">
                                          <p:stCondLst>
                                            <p:cond delay="0"/>
                                          </p:stCondLst>
                                        </p:cTn>
                                        <p:tgtEl>
                                          <p:spTgt spid="37"/>
                                        </p:tgtEl>
                                        <p:attrNameLst>
                                          <p:attrName>style.visibility</p:attrName>
                                        </p:attrNameLst>
                                      </p:cBhvr>
                                      <p:to>
                                        <p:strVal val="visible"/>
                                      </p:to>
                                    </p:set>
                                  </p:childTnLst>
                                </p:cTn>
                              </p:par>
                              <p:par>
                                <p:cTn id="361" presetID="1" presetClass="entr" presetSubtype="0" fill="hold" grpId="0" nodeType="withEffect">
                                  <p:stCondLst>
                                    <p:cond delay="0"/>
                                  </p:stCondLst>
                                  <p:childTnLst>
                                    <p:set>
                                      <p:cBhvr>
                                        <p:cTn id="362" dur="1" fill="hold">
                                          <p:stCondLst>
                                            <p:cond delay="0"/>
                                          </p:stCondLst>
                                        </p:cTn>
                                        <p:tgtEl>
                                          <p:spTgt spid="38"/>
                                        </p:tgtEl>
                                        <p:attrNameLst>
                                          <p:attrName>style.visibility</p:attrName>
                                        </p:attrNameLst>
                                      </p:cBhvr>
                                      <p:to>
                                        <p:strVal val="visible"/>
                                      </p:to>
                                    </p:set>
                                  </p:childTnLst>
                                </p:cTn>
                              </p:par>
                              <p:par>
                                <p:cTn id="363" presetID="1" presetClass="entr" presetSubtype="0" fill="hold" grpId="0" nodeType="withEffect">
                                  <p:stCondLst>
                                    <p:cond delay="0"/>
                                  </p:stCondLst>
                                  <p:childTnLst>
                                    <p:set>
                                      <p:cBhvr>
                                        <p:cTn id="364" dur="1" fill="hold">
                                          <p:stCondLst>
                                            <p:cond delay="0"/>
                                          </p:stCondLst>
                                        </p:cTn>
                                        <p:tgtEl>
                                          <p:spTgt spid="39"/>
                                        </p:tgtEl>
                                        <p:attrNameLst>
                                          <p:attrName>style.visibility</p:attrName>
                                        </p:attrNameLst>
                                      </p:cBhvr>
                                      <p:to>
                                        <p:strVal val="visible"/>
                                      </p:to>
                                    </p:set>
                                  </p:childTnLst>
                                </p:cTn>
                              </p:par>
                              <p:par>
                                <p:cTn id="365" presetID="1" presetClass="entr" presetSubtype="0" fill="hold" grpId="0" nodeType="withEffect">
                                  <p:stCondLst>
                                    <p:cond delay="0"/>
                                  </p:stCondLst>
                                  <p:childTnLst>
                                    <p:set>
                                      <p:cBhvr>
                                        <p:cTn id="366" dur="1" fill="hold">
                                          <p:stCondLst>
                                            <p:cond delay="0"/>
                                          </p:stCondLst>
                                        </p:cTn>
                                        <p:tgtEl>
                                          <p:spTgt spid="73"/>
                                        </p:tgtEl>
                                        <p:attrNameLst>
                                          <p:attrName>style.visibility</p:attrName>
                                        </p:attrNameLst>
                                      </p:cBhvr>
                                      <p:to>
                                        <p:strVal val="visible"/>
                                      </p:to>
                                    </p:set>
                                  </p:childTnLst>
                                </p:cTn>
                              </p:par>
                              <p:par>
                                <p:cTn id="367" presetID="1" presetClass="entr" presetSubtype="0" fill="hold" grpId="0" nodeType="withEffect">
                                  <p:stCondLst>
                                    <p:cond delay="0"/>
                                  </p:stCondLst>
                                  <p:childTnLst>
                                    <p:set>
                                      <p:cBhvr>
                                        <p:cTn id="368" dur="1" fill="hold">
                                          <p:stCondLst>
                                            <p:cond delay="0"/>
                                          </p:stCondLst>
                                        </p:cTn>
                                        <p:tgtEl>
                                          <p:spTgt spid="74"/>
                                        </p:tgtEl>
                                        <p:attrNameLst>
                                          <p:attrName>style.visibility</p:attrName>
                                        </p:attrNameLst>
                                      </p:cBhvr>
                                      <p:to>
                                        <p:strVal val="visible"/>
                                      </p:to>
                                    </p:set>
                                  </p:childTnLst>
                                </p:cTn>
                              </p:par>
                              <p:par>
                                <p:cTn id="369" presetID="1" presetClass="entr" presetSubtype="0" fill="hold" grpId="0" nodeType="withEffect">
                                  <p:stCondLst>
                                    <p:cond delay="0"/>
                                  </p:stCondLst>
                                  <p:childTnLst>
                                    <p:set>
                                      <p:cBhvr>
                                        <p:cTn id="370" dur="1" fill="hold">
                                          <p:stCondLst>
                                            <p:cond delay="0"/>
                                          </p:stCondLst>
                                        </p:cTn>
                                        <p:tgtEl>
                                          <p:spTgt spid="75"/>
                                        </p:tgtEl>
                                        <p:attrNameLst>
                                          <p:attrName>style.visibility</p:attrName>
                                        </p:attrNameLst>
                                      </p:cBhvr>
                                      <p:to>
                                        <p:strVal val="visible"/>
                                      </p:to>
                                    </p:set>
                                  </p:childTnLst>
                                </p:cTn>
                              </p:par>
                              <p:par>
                                <p:cTn id="371" presetID="1" presetClass="entr" presetSubtype="0" fill="hold" grpId="0" nodeType="withEffect">
                                  <p:stCondLst>
                                    <p:cond delay="0"/>
                                  </p:stCondLst>
                                  <p:childTnLst>
                                    <p:set>
                                      <p:cBhvr>
                                        <p:cTn id="372" dur="1" fill="hold">
                                          <p:stCondLst>
                                            <p:cond delay="0"/>
                                          </p:stCondLst>
                                        </p:cTn>
                                        <p:tgtEl>
                                          <p:spTgt spid="76"/>
                                        </p:tgtEl>
                                        <p:attrNameLst>
                                          <p:attrName>style.visibility</p:attrName>
                                        </p:attrNameLst>
                                      </p:cBhvr>
                                      <p:to>
                                        <p:strVal val="visible"/>
                                      </p:to>
                                    </p:set>
                                  </p:childTnLst>
                                </p:cTn>
                              </p:par>
                              <p:par>
                                <p:cTn id="373" presetID="1" presetClass="entr" presetSubtype="0" fill="hold" grpId="0" nodeType="withEffect">
                                  <p:stCondLst>
                                    <p:cond delay="0"/>
                                  </p:stCondLst>
                                  <p:childTnLst>
                                    <p:set>
                                      <p:cBhvr>
                                        <p:cTn id="374" dur="1" fill="hold">
                                          <p:stCondLst>
                                            <p:cond delay="0"/>
                                          </p:stCondLst>
                                        </p:cTn>
                                        <p:tgtEl>
                                          <p:spTgt spid="109"/>
                                        </p:tgtEl>
                                        <p:attrNameLst>
                                          <p:attrName>style.visibility</p:attrName>
                                        </p:attrNameLst>
                                      </p:cBhvr>
                                      <p:to>
                                        <p:strVal val="visible"/>
                                      </p:to>
                                    </p:set>
                                  </p:childTnLst>
                                </p:cTn>
                              </p:par>
                              <p:par>
                                <p:cTn id="375" presetID="1" presetClass="entr" presetSubtype="0" fill="hold" grpId="0" nodeType="withEffect">
                                  <p:stCondLst>
                                    <p:cond delay="0"/>
                                  </p:stCondLst>
                                  <p:childTnLst>
                                    <p:set>
                                      <p:cBhvr>
                                        <p:cTn id="376" dur="1" fill="hold">
                                          <p:stCondLst>
                                            <p:cond delay="0"/>
                                          </p:stCondLst>
                                        </p:cTn>
                                        <p:tgtEl>
                                          <p:spTgt spid="110"/>
                                        </p:tgtEl>
                                        <p:attrNameLst>
                                          <p:attrName>style.visibility</p:attrName>
                                        </p:attrNameLst>
                                      </p:cBhvr>
                                      <p:to>
                                        <p:strVal val="visible"/>
                                      </p:to>
                                    </p:set>
                                  </p:childTnLst>
                                </p:cTn>
                              </p:par>
                              <p:par>
                                <p:cTn id="377" presetID="1" presetClass="entr" presetSubtype="0" fill="hold" grpId="0" nodeType="withEffect">
                                  <p:stCondLst>
                                    <p:cond delay="0"/>
                                  </p:stCondLst>
                                  <p:childTnLst>
                                    <p:set>
                                      <p:cBhvr>
                                        <p:cTn id="378" dur="1" fill="hold">
                                          <p:stCondLst>
                                            <p:cond delay="0"/>
                                          </p:stCondLst>
                                        </p:cTn>
                                        <p:tgtEl>
                                          <p:spTgt spid="111"/>
                                        </p:tgtEl>
                                        <p:attrNameLst>
                                          <p:attrName>style.visibility</p:attrName>
                                        </p:attrNameLst>
                                      </p:cBhvr>
                                      <p:to>
                                        <p:strVal val="visible"/>
                                      </p:to>
                                    </p:set>
                                  </p:childTnLst>
                                </p:cTn>
                              </p:par>
                              <p:par>
                                <p:cTn id="379" presetID="1" presetClass="entr" presetSubtype="0" fill="hold" grpId="0" nodeType="withEffect">
                                  <p:stCondLst>
                                    <p:cond delay="0"/>
                                  </p:stCondLst>
                                  <p:childTnLst>
                                    <p:set>
                                      <p:cBhvr>
                                        <p:cTn id="380" dur="1" fill="hold">
                                          <p:stCondLst>
                                            <p:cond delay="0"/>
                                          </p:stCondLst>
                                        </p:cTn>
                                        <p:tgtEl>
                                          <p:spTgt spid="112"/>
                                        </p:tgtEl>
                                        <p:attrNameLst>
                                          <p:attrName>style.visibility</p:attrName>
                                        </p:attrNameLst>
                                      </p:cBhvr>
                                      <p:to>
                                        <p:strVal val="visible"/>
                                      </p:to>
                                    </p:set>
                                  </p:childTnLst>
                                </p:cTn>
                              </p:par>
                              <p:par>
                                <p:cTn id="381" presetID="1" presetClass="entr" presetSubtype="0" fill="hold" grpId="0" nodeType="withEffect">
                                  <p:stCondLst>
                                    <p:cond delay="0"/>
                                  </p:stCondLst>
                                  <p:childTnLst>
                                    <p:set>
                                      <p:cBhvr>
                                        <p:cTn id="382" dur="1" fill="hold">
                                          <p:stCondLst>
                                            <p:cond delay="0"/>
                                          </p:stCondLst>
                                        </p:cTn>
                                        <p:tgtEl>
                                          <p:spTgt spid="113"/>
                                        </p:tgtEl>
                                        <p:attrNameLst>
                                          <p:attrName>style.visibility</p:attrName>
                                        </p:attrNameLst>
                                      </p:cBhvr>
                                      <p:to>
                                        <p:strVal val="visible"/>
                                      </p:to>
                                    </p:set>
                                  </p:childTnLst>
                                </p:cTn>
                              </p:par>
                              <p:par>
                                <p:cTn id="383" presetID="1" presetClass="entr" presetSubtype="0" fill="hold" grpId="0" nodeType="withEffect">
                                  <p:stCondLst>
                                    <p:cond delay="0"/>
                                  </p:stCondLst>
                                  <p:childTnLst>
                                    <p:set>
                                      <p:cBhvr>
                                        <p:cTn id="384" dur="1" fill="hold">
                                          <p:stCondLst>
                                            <p:cond delay="0"/>
                                          </p:stCondLst>
                                        </p:cTn>
                                        <p:tgtEl>
                                          <p:spTgt spid="142"/>
                                        </p:tgtEl>
                                        <p:attrNameLst>
                                          <p:attrName>style.visibility</p:attrName>
                                        </p:attrNameLst>
                                      </p:cBhvr>
                                      <p:to>
                                        <p:strVal val="visible"/>
                                      </p:to>
                                    </p:set>
                                  </p:childTnLst>
                                </p:cTn>
                              </p:par>
                              <p:par>
                                <p:cTn id="385" presetID="1" presetClass="entr" presetSubtype="0" fill="hold" grpId="0" nodeType="withEffect">
                                  <p:stCondLst>
                                    <p:cond delay="0"/>
                                  </p:stCondLst>
                                  <p:childTnLst>
                                    <p:set>
                                      <p:cBhvr>
                                        <p:cTn id="386" dur="1" fill="hold">
                                          <p:stCondLst>
                                            <p:cond delay="0"/>
                                          </p:stCondLst>
                                        </p:cTn>
                                        <p:tgtEl>
                                          <p:spTgt spid="143"/>
                                        </p:tgtEl>
                                        <p:attrNameLst>
                                          <p:attrName>style.visibility</p:attrName>
                                        </p:attrNameLst>
                                      </p:cBhvr>
                                      <p:to>
                                        <p:strVal val="visible"/>
                                      </p:to>
                                    </p:set>
                                  </p:childTnLst>
                                </p:cTn>
                              </p:par>
                              <p:par>
                                <p:cTn id="387" presetID="1" presetClass="entr" presetSubtype="0" fill="hold" grpId="0" nodeType="withEffect">
                                  <p:stCondLst>
                                    <p:cond delay="0"/>
                                  </p:stCondLst>
                                  <p:childTnLst>
                                    <p:set>
                                      <p:cBhvr>
                                        <p:cTn id="388" dur="1" fill="hold">
                                          <p:stCondLst>
                                            <p:cond delay="0"/>
                                          </p:stCondLst>
                                        </p:cTn>
                                        <p:tgtEl>
                                          <p:spTgt spid="144"/>
                                        </p:tgtEl>
                                        <p:attrNameLst>
                                          <p:attrName>style.visibility</p:attrName>
                                        </p:attrNameLst>
                                      </p:cBhvr>
                                      <p:to>
                                        <p:strVal val="visible"/>
                                      </p:to>
                                    </p:set>
                                  </p:childTnLst>
                                </p:cTn>
                              </p:par>
                              <p:par>
                                <p:cTn id="389" presetID="1" presetClass="entr" presetSubtype="0" fill="hold" grpId="0" nodeType="withEffect">
                                  <p:stCondLst>
                                    <p:cond delay="0"/>
                                  </p:stCondLst>
                                  <p:childTnLst>
                                    <p:set>
                                      <p:cBhvr>
                                        <p:cTn id="390" dur="1" fill="hold">
                                          <p:stCondLst>
                                            <p:cond delay="0"/>
                                          </p:stCondLst>
                                        </p:cTn>
                                        <p:tgtEl>
                                          <p:spTgt spid="145"/>
                                        </p:tgtEl>
                                        <p:attrNameLst>
                                          <p:attrName>style.visibility</p:attrName>
                                        </p:attrNameLst>
                                      </p:cBhvr>
                                      <p:to>
                                        <p:strVal val="visible"/>
                                      </p:to>
                                    </p:set>
                                  </p:childTnLst>
                                </p:cTn>
                              </p:par>
                              <p:par>
                                <p:cTn id="391" presetID="1" presetClass="entr" presetSubtype="0" fill="hold" grpId="0" nodeType="withEffect">
                                  <p:stCondLst>
                                    <p:cond delay="0"/>
                                  </p:stCondLst>
                                  <p:childTnLst>
                                    <p:set>
                                      <p:cBhvr>
                                        <p:cTn id="392" dur="1" fill="hold">
                                          <p:stCondLst>
                                            <p:cond delay="0"/>
                                          </p:stCondLst>
                                        </p:cTn>
                                        <p:tgtEl>
                                          <p:spTgt spid="203"/>
                                        </p:tgtEl>
                                        <p:attrNameLst>
                                          <p:attrName>style.visibility</p:attrName>
                                        </p:attrNameLst>
                                      </p:cBhvr>
                                      <p:to>
                                        <p:strVal val="visible"/>
                                      </p:to>
                                    </p:set>
                                  </p:childTnLst>
                                </p:cTn>
                              </p:par>
                              <p:par>
                                <p:cTn id="393" presetID="1" presetClass="entr" presetSubtype="0" fill="hold" grpId="0" nodeType="withEffect">
                                  <p:stCondLst>
                                    <p:cond delay="0"/>
                                  </p:stCondLst>
                                  <p:childTnLst>
                                    <p:set>
                                      <p:cBhvr>
                                        <p:cTn id="394" dur="1" fill="hold">
                                          <p:stCondLst>
                                            <p:cond delay="0"/>
                                          </p:stCondLst>
                                        </p:cTn>
                                        <p:tgtEl>
                                          <p:spTgt spid="204"/>
                                        </p:tgtEl>
                                        <p:attrNameLst>
                                          <p:attrName>style.visibility</p:attrName>
                                        </p:attrNameLst>
                                      </p:cBhvr>
                                      <p:to>
                                        <p:strVal val="visible"/>
                                      </p:to>
                                    </p:set>
                                  </p:childTnLst>
                                </p:cTn>
                              </p:par>
                              <p:par>
                                <p:cTn id="395" presetID="1" presetClass="entr" presetSubtype="0" fill="hold" grpId="0" nodeType="withEffect">
                                  <p:stCondLst>
                                    <p:cond delay="0"/>
                                  </p:stCondLst>
                                  <p:childTnLst>
                                    <p:set>
                                      <p:cBhvr>
                                        <p:cTn id="396" dur="1" fill="hold">
                                          <p:stCondLst>
                                            <p:cond delay="0"/>
                                          </p:stCondLst>
                                        </p:cTn>
                                        <p:tgtEl>
                                          <p:spTgt spid="205"/>
                                        </p:tgtEl>
                                        <p:attrNameLst>
                                          <p:attrName>style.visibility</p:attrName>
                                        </p:attrNameLst>
                                      </p:cBhvr>
                                      <p:to>
                                        <p:strVal val="visible"/>
                                      </p:to>
                                    </p:set>
                                  </p:childTnLst>
                                </p:cTn>
                              </p:par>
                              <p:par>
                                <p:cTn id="397" presetID="1" presetClass="entr" presetSubtype="0" fill="hold" grpId="0" nodeType="withEffect">
                                  <p:stCondLst>
                                    <p:cond delay="0"/>
                                  </p:stCondLst>
                                  <p:childTnLst>
                                    <p:set>
                                      <p:cBhvr>
                                        <p:cTn id="398" dur="1" fill="hold">
                                          <p:stCondLst>
                                            <p:cond delay="0"/>
                                          </p:stCondLst>
                                        </p:cTn>
                                        <p:tgtEl>
                                          <p:spTgt spid="206"/>
                                        </p:tgtEl>
                                        <p:attrNameLst>
                                          <p:attrName>style.visibility</p:attrName>
                                        </p:attrNameLst>
                                      </p:cBhvr>
                                      <p:to>
                                        <p:strVal val="visible"/>
                                      </p:to>
                                    </p:set>
                                  </p:childTnLst>
                                </p:cTn>
                              </p:par>
                              <p:par>
                                <p:cTn id="399" presetID="1" presetClass="entr" presetSubtype="0" fill="hold" grpId="0" nodeType="withEffect">
                                  <p:stCondLst>
                                    <p:cond delay="0"/>
                                  </p:stCondLst>
                                  <p:childTnLst>
                                    <p:set>
                                      <p:cBhvr>
                                        <p:cTn id="400" dur="1" fill="hold">
                                          <p:stCondLst>
                                            <p:cond delay="0"/>
                                          </p:stCondLst>
                                        </p:cTn>
                                        <p:tgtEl>
                                          <p:spTgt spid="207"/>
                                        </p:tgtEl>
                                        <p:attrNameLst>
                                          <p:attrName>style.visibility</p:attrName>
                                        </p:attrNameLst>
                                      </p:cBhvr>
                                      <p:to>
                                        <p:strVal val="visible"/>
                                      </p:to>
                                    </p:set>
                                  </p:childTnLst>
                                </p:cTn>
                              </p:par>
                              <p:par>
                                <p:cTn id="401" presetID="1" presetClass="entr" presetSubtype="0" fill="hold" grpId="0" nodeType="withEffect">
                                  <p:stCondLst>
                                    <p:cond delay="0"/>
                                  </p:stCondLst>
                                  <p:childTnLst>
                                    <p:set>
                                      <p:cBhvr>
                                        <p:cTn id="402" dur="1" fill="hold">
                                          <p:stCondLst>
                                            <p:cond delay="0"/>
                                          </p:stCondLst>
                                        </p:cTn>
                                        <p:tgtEl>
                                          <p:spTgt spid="239"/>
                                        </p:tgtEl>
                                        <p:attrNameLst>
                                          <p:attrName>style.visibility</p:attrName>
                                        </p:attrNameLst>
                                      </p:cBhvr>
                                      <p:to>
                                        <p:strVal val="visible"/>
                                      </p:to>
                                    </p:set>
                                  </p:childTnLst>
                                </p:cTn>
                              </p:par>
                              <p:par>
                                <p:cTn id="403" presetID="1" presetClass="entr" presetSubtype="0" fill="hold" grpId="0" nodeType="withEffect">
                                  <p:stCondLst>
                                    <p:cond delay="0"/>
                                  </p:stCondLst>
                                  <p:childTnLst>
                                    <p:set>
                                      <p:cBhvr>
                                        <p:cTn id="404" dur="1" fill="hold">
                                          <p:stCondLst>
                                            <p:cond delay="0"/>
                                          </p:stCondLst>
                                        </p:cTn>
                                        <p:tgtEl>
                                          <p:spTgt spid="240"/>
                                        </p:tgtEl>
                                        <p:attrNameLst>
                                          <p:attrName>style.visibility</p:attrName>
                                        </p:attrNameLst>
                                      </p:cBhvr>
                                      <p:to>
                                        <p:strVal val="visible"/>
                                      </p:to>
                                    </p:set>
                                  </p:childTnLst>
                                </p:cTn>
                              </p:par>
                              <p:par>
                                <p:cTn id="405" presetID="1" presetClass="entr" presetSubtype="0" fill="hold" grpId="0" nodeType="withEffect">
                                  <p:stCondLst>
                                    <p:cond delay="0"/>
                                  </p:stCondLst>
                                  <p:childTnLst>
                                    <p:set>
                                      <p:cBhvr>
                                        <p:cTn id="406" dur="1" fill="hold">
                                          <p:stCondLst>
                                            <p:cond delay="0"/>
                                          </p:stCondLst>
                                        </p:cTn>
                                        <p:tgtEl>
                                          <p:spTgt spid="241"/>
                                        </p:tgtEl>
                                        <p:attrNameLst>
                                          <p:attrName>style.visibility</p:attrName>
                                        </p:attrNameLst>
                                      </p:cBhvr>
                                      <p:to>
                                        <p:strVal val="visible"/>
                                      </p:to>
                                    </p:set>
                                  </p:childTnLst>
                                </p:cTn>
                              </p:par>
                              <p:par>
                                <p:cTn id="407" presetID="1" presetClass="entr" presetSubtype="0" fill="hold" grpId="0" nodeType="withEffect">
                                  <p:stCondLst>
                                    <p:cond delay="0"/>
                                  </p:stCondLst>
                                  <p:childTnLst>
                                    <p:set>
                                      <p:cBhvr>
                                        <p:cTn id="408" dur="1" fill="hold">
                                          <p:stCondLst>
                                            <p:cond delay="0"/>
                                          </p:stCondLst>
                                        </p:cTn>
                                        <p:tgtEl>
                                          <p:spTgt spid="242"/>
                                        </p:tgtEl>
                                        <p:attrNameLst>
                                          <p:attrName>style.visibility</p:attrName>
                                        </p:attrNameLst>
                                      </p:cBhvr>
                                      <p:to>
                                        <p:strVal val="visible"/>
                                      </p:to>
                                    </p:set>
                                  </p:childTnLst>
                                </p:cTn>
                              </p:par>
                              <p:par>
                                <p:cTn id="409" presetID="1" presetClass="entr" presetSubtype="0" fill="hold" grpId="0" nodeType="withEffect">
                                  <p:stCondLst>
                                    <p:cond delay="0"/>
                                  </p:stCondLst>
                                  <p:childTnLst>
                                    <p:set>
                                      <p:cBhvr>
                                        <p:cTn id="410" dur="1" fill="hold">
                                          <p:stCondLst>
                                            <p:cond delay="0"/>
                                          </p:stCondLst>
                                        </p:cTn>
                                        <p:tgtEl>
                                          <p:spTgt spid="243"/>
                                        </p:tgtEl>
                                        <p:attrNameLst>
                                          <p:attrName>style.visibility</p:attrName>
                                        </p:attrNameLst>
                                      </p:cBhvr>
                                      <p:to>
                                        <p:strVal val="visible"/>
                                      </p:to>
                                    </p:set>
                                  </p:childTnLst>
                                </p:cTn>
                              </p:par>
                              <p:par>
                                <p:cTn id="411" presetID="1" presetClass="entr" presetSubtype="0" fill="hold" grpId="0" nodeType="withEffect">
                                  <p:stCondLst>
                                    <p:cond delay="0"/>
                                  </p:stCondLst>
                                  <p:childTnLst>
                                    <p:set>
                                      <p:cBhvr>
                                        <p:cTn id="412" dur="1" fill="hold">
                                          <p:stCondLst>
                                            <p:cond delay="0"/>
                                          </p:stCondLst>
                                        </p:cTn>
                                        <p:tgtEl>
                                          <p:spTgt spid="261"/>
                                        </p:tgtEl>
                                        <p:attrNameLst>
                                          <p:attrName>style.visibility</p:attrName>
                                        </p:attrNameLst>
                                      </p:cBhvr>
                                      <p:to>
                                        <p:strVal val="visible"/>
                                      </p:to>
                                    </p:set>
                                  </p:childTnLst>
                                </p:cTn>
                              </p:par>
                              <p:par>
                                <p:cTn id="413" presetID="1" presetClass="entr" presetSubtype="0" fill="hold" grpId="0" nodeType="withEffect">
                                  <p:stCondLst>
                                    <p:cond delay="0"/>
                                  </p:stCondLst>
                                  <p:childTnLst>
                                    <p:set>
                                      <p:cBhvr>
                                        <p:cTn id="414" dur="1" fill="hold">
                                          <p:stCondLst>
                                            <p:cond delay="0"/>
                                          </p:stCondLst>
                                        </p:cTn>
                                        <p:tgtEl>
                                          <p:spTgt spid="262"/>
                                        </p:tgtEl>
                                        <p:attrNameLst>
                                          <p:attrName>style.visibility</p:attrName>
                                        </p:attrNameLst>
                                      </p:cBhvr>
                                      <p:to>
                                        <p:strVal val="visible"/>
                                      </p:to>
                                    </p:set>
                                  </p:childTnLst>
                                </p:cTn>
                              </p:par>
                            </p:childTnLst>
                          </p:cTn>
                        </p:par>
                      </p:childTnLst>
                    </p:cTn>
                  </p:par>
                  <p:par>
                    <p:cTn id="415" fill="hold">
                      <p:stCondLst>
                        <p:cond delay="indefinite"/>
                      </p:stCondLst>
                      <p:childTnLst>
                        <p:par>
                          <p:cTn id="416" fill="hold">
                            <p:stCondLst>
                              <p:cond delay="0"/>
                            </p:stCondLst>
                            <p:childTnLst>
                              <p:par>
                                <p:cTn id="417" presetID="1" presetClass="entr" presetSubtype="0" fill="hold" grpId="0" nodeType="clickEffect">
                                  <p:stCondLst>
                                    <p:cond delay="0"/>
                                  </p:stCondLst>
                                  <p:childTnLst>
                                    <p:set>
                                      <p:cBhvr>
                                        <p:cTn id="418" dur="1" fill="hold">
                                          <p:stCondLst>
                                            <p:cond delay="0"/>
                                          </p:stCondLst>
                                        </p:cTn>
                                        <p:tgtEl>
                                          <p:spTgt spid="156"/>
                                        </p:tgtEl>
                                        <p:attrNameLst>
                                          <p:attrName>style.visibility</p:attrName>
                                        </p:attrNameLst>
                                      </p:cBhvr>
                                      <p:to>
                                        <p:strVal val="visible"/>
                                      </p:to>
                                    </p:set>
                                  </p:childTnLst>
                                </p:cTn>
                              </p:par>
                            </p:childTnLst>
                          </p:cTn>
                        </p:par>
                      </p:childTnLst>
                    </p:cTn>
                  </p:par>
                  <p:par>
                    <p:cTn id="419" fill="hold">
                      <p:stCondLst>
                        <p:cond delay="indefinite"/>
                      </p:stCondLst>
                      <p:childTnLst>
                        <p:par>
                          <p:cTn id="420" fill="hold">
                            <p:stCondLst>
                              <p:cond delay="0"/>
                            </p:stCondLst>
                            <p:childTnLst>
                              <p:par>
                                <p:cTn id="421" presetID="1" presetClass="entr" presetSubtype="0" fill="hold" grpId="0" nodeType="clickEffect">
                                  <p:stCondLst>
                                    <p:cond delay="0"/>
                                  </p:stCondLst>
                                  <p:childTnLst>
                                    <p:set>
                                      <p:cBhvr>
                                        <p:cTn id="422" dur="1" fill="hold">
                                          <p:stCondLst>
                                            <p:cond delay="0"/>
                                          </p:stCondLst>
                                        </p:cTn>
                                        <p:tgtEl>
                                          <p:spTgt spid="50"/>
                                        </p:tgtEl>
                                        <p:attrNameLst>
                                          <p:attrName>style.visibility</p:attrName>
                                        </p:attrNameLst>
                                      </p:cBhvr>
                                      <p:to>
                                        <p:strVal val="visible"/>
                                      </p:to>
                                    </p:set>
                                  </p:childTnLst>
                                </p:cTn>
                              </p:par>
                            </p:childTnLst>
                          </p:cTn>
                        </p:par>
                      </p:childTnLst>
                    </p:cTn>
                  </p:par>
                  <p:par>
                    <p:cTn id="423" fill="hold">
                      <p:stCondLst>
                        <p:cond delay="indefinite"/>
                      </p:stCondLst>
                      <p:childTnLst>
                        <p:par>
                          <p:cTn id="424" fill="hold">
                            <p:stCondLst>
                              <p:cond delay="0"/>
                            </p:stCondLst>
                            <p:childTnLst>
                              <p:par>
                                <p:cTn id="425" presetID="1" presetClass="entr" presetSubtype="0" fill="hold" grpId="0" nodeType="clickEffect">
                                  <p:stCondLst>
                                    <p:cond delay="0"/>
                                  </p:stCondLst>
                                  <p:childTnLst>
                                    <p:set>
                                      <p:cBhvr>
                                        <p:cTn id="426" dur="1" fill="hold">
                                          <p:stCondLst>
                                            <p:cond delay="0"/>
                                          </p:stCondLst>
                                        </p:cTn>
                                        <p:tgtEl>
                                          <p:spTgt spid="169"/>
                                        </p:tgtEl>
                                        <p:attrNameLst>
                                          <p:attrName>style.visibility</p:attrName>
                                        </p:attrNameLst>
                                      </p:cBhvr>
                                      <p:to>
                                        <p:strVal val="visible"/>
                                      </p:to>
                                    </p:set>
                                  </p:childTnLst>
                                </p:cTn>
                              </p:par>
                            </p:childTnLst>
                          </p:cTn>
                        </p:par>
                      </p:childTnLst>
                    </p:cTn>
                  </p:par>
                  <p:par>
                    <p:cTn id="427" fill="hold">
                      <p:stCondLst>
                        <p:cond delay="indefinite"/>
                      </p:stCondLst>
                      <p:childTnLst>
                        <p:par>
                          <p:cTn id="428" fill="hold">
                            <p:stCondLst>
                              <p:cond delay="0"/>
                            </p:stCondLst>
                            <p:childTnLst>
                              <p:par>
                                <p:cTn id="429" presetID="1" presetClass="entr" presetSubtype="0" fill="hold" grpId="0" nodeType="clickEffect">
                                  <p:stCondLst>
                                    <p:cond delay="0"/>
                                  </p:stCondLst>
                                  <p:childTnLst>
                                    <p:set>
                                      <p:cBhvr>
                                        <p:cTn id="430" dur="1" fill="hold">
                                          <p:stCondLst>
                                            <p:cond delay="0"/>
                                          </p:stCondLst>
                                        </p:cTn>
                                        <p:tgtEl>
                                          <p:spTgt spid="115"/>
                                        </p:tgtEl>
                                        <p:attrNameLst>
                                          <p:attrName>style.visibility</p:attrName>
                                        </p:attrNameLst>
                                      </p:cBhvr>
                                      <p:to>
                                        <p:strVal val="visible"/>
                                      </p:to>
                                    </p:set>
                                  </p:childTnLst>
                                </p:cTn>
                              </p:par>
                              <p:par>
                                <p:cTn id="431" presetID="1" presetClass="entr" presetSubtype="0" fill="hold" grpId="0" nodeType="withEffect">
                                  <p:stCondLst>
                                    <p:cond delay="0"/>
                                  </p:stCondLst>
                                  <p:childTnLst>
                                    <p:set>
                                      <p:cBhvr>
                                        <p:cTn id="432" dur="1" fill="hold">
                                          <p:stCondLst>
                                            <p:cond delay="0"/>
                                          </p:stCondLst>
                                        </p:cTn>
                                        <p:tgtEl>
                                          <p:spTgt spid="116"/>
                                        </p:tgtEl>
                                        <p:attrNameLst>
                                          <p:attrName>style.visibility</p:attrName>
                                        </p:attrNameLst>
                                      </p:cBhvr>
                                      <p:to>
                                        <p:strVal val="visible"/>
                                      </p:to>
                                    </p:set>
                                  </p:childTnLst>
                                </p:cTn>
                              </p:par>
                              <p:par>
                                <p:cTn id="433" presetID="1" presetClass="entr" presetSubtype="0" fill="hold" grpId="0" nodeType="withEffect">
                                  <p:stCondLst>
                                    <p:cond delay="0"/>
                                  </p:stCondLst>
                                  <p:childTnLst>
                                    <p:set>
                                      <p:cBhvr>
                                        <p:cTn id="434" dur="1" fill="hold">
                                          <p:stCondLst>
                                            <p:cond delay="0"/>
                                          </p:stCondLst>
                                        </p:cTn>
                                        <p:tgtEl>
                                          <p:spTgt spid="117"/>
                                        </p:tgtEl>
                                        <p:attrNameLst>
                                          <p:attrName>style.visibility</p:attrName>
                                        </p:attrNameLst>
                                      </p:cBhvr>
                                      <p:to>
                                        <p:strVal val="visible"/>
                                      </p:to>
                                    </p:set>
                                  </p:childTnLst>
                                </p:cTn>
                              </p:par>
                              <p:par>
                                <p:cTn id="435" presetID="1" presetClass="entr" presetSubtype="0" fill="hold" grpId="0" nodeType="withEffect">
                                  <p:stCondLst>
                                    <p:cond delay="0"/>
                                  </p:stCondLst>
                                  <p:childTnLst>
                                    <p:set>
                                      <p:cBhvr>
                                        <p:cTn id="436" dur="1" fill="hold">
                                          <p:stCondLst>
                                            <p:cond delay="0"/>
                                          </p:stCondLst>
                                        </p:cTn>
                                        <p:tgtEl>
                                          <p:spTgt spid="118"/>
                                        </p:tgtEl>
                                        <p:attrNameLst>
                                          <p:attrName>style.visibility</p:attrName>
                                        </p:attrNameLst>
                                      </p:cBhvr>
                                      <p:to>
                                        <p:strVal val="visible"/>
                                      </p:to>
                                    </p:set>
                                  </p:childTnLst>
                                </p:cTn>
                              </p:par>
                              <p:par>
                                <p:cTn id="437" presetID="1" presetClass="entr" presetSubtype="0" fill="hold" grpId="0" nodeType="withEffect">
                                  <p:stCondLst>
                                    <p:cond delay="0"/>
                                  </p:stCondLst>
                                  <p:childTnLst>
                                    <p:set>
                                      <p:cBhvr>
                                        <p:cTn id="438" dur="1" fill="hold">
                                          <p:stCondLst>
                                            <p:cond delay="0"/>
                                          </p:stCondLst>
                                        </p:cTn>
                                        <p:tgtEl>
                                          <p:spTgt spid="119"/>
                                        </p:tgtEl>
                                        <p:attrNameLst>
                                          <p:attrName>style.visibility</p:attrName>
                                        </p:attrNameLst>
                                      </p:cBhvr>
                                      <p:to>
                                        <p:strVal val="visible"/>
                                      </p:to>
                                    </p:set>
                                  </p:childTnLst>
                                </p:cTn>
                              </p:par>
                              <p:par>
                                <p:cTn id="439" presetID="1" presetClass="entr" presetSubtype="0" fill="hold" grpId="0" nodeType="withEffect">
                                  <p:stCondLst>
                                    <p:cond delay="0"/>
                                  </p:stCondLst>
                                  <p:childTnLst>
                                    <p:set>
                                      <p:cBhvr>
                                        <p:cTn id="440" dur="1" fill="hold">
                                          <p:stCondLst>
                                            <p:cond delay="0"/>
                                          </p:stCondLst>
                                        </p:cTn>
                                        <p:tgtEl>
                                          <p:spTgt spid="146"/>
                                        </p:tgtEl>
                                        <p:attrNameLst>
                                          <p:attrName>style.visibility</p:attrName>
                                        </p:attrNameLst>
                                      </p:cBhvr>
                                      <p:to>
                                        <p:strVal val="visible"/>
                                      </p:to>
                                    </p:set>
                                  </p:childTnLst>
                                </p:cTn>
                              </p:par>
                              <p:par>
                                <p:cTn id="441" presetID="1" presetClass="entr" presetSubtype="0" fill="hold" grpId="0" nodeType="withEffect">
                                  <p:stCondLst>
                                    <p:cond delay="0"/>
                                  </p:stCondLst>
                                  <p:childTnLst>
                                    <p:set>
                                      <p:cBhvr>
                                        <p:cTn id="442" dur="1" fill="hold">
                                          <p:stCondLst>
                                            <p:cond delay="0"/>
                                          </p:stCondLst>
                                        </p:cTn>
                                        <p:tgtEl>
                                          <p:spTgt spid="147"/>
                                        </p:tgtEl>
                                        <p:attrNameLst>
                                          <p:attrName>style.visibility</p:attrName>
                                        </p:attrNameLst>
                                      </p:cBhvr>
                                      <p:to>
                                        <p:strVal val="visible"/>
                                      </p:to>
                                    </p:set>
                                  </p:childTnLst>
                                </p:cTn>
                              </p:par>
                              <p:par>
                                <p:cTn id="443" presetID="1" presetClass="entr" presetSubtype="0" fill="hold" grpId="0" nodeType="withEffect">
                                  <p:stCondLst>
                                    <p:cond delay="0"/>
                                  </p:stCondLst>
                                  <p:childTnLst>
                                    <p:set>
                                      <p:cBhvr>
                                        <p:cTn id="444" dur="1" fill="hold">
                                          <p:stCondLst>
                                            <p:cond delay="0"/>
                                          </p:stCondLst>
                                        </p:cTn>
                                        <p:tgtEl>
                                          <p:spTgt spid="148"/>
                                        </p:tgtEl>
                                        <p:attrNameLst>
                                          <p:attrName>style.visibility</p:attrName>
                                        </p:attrNameLst>
                                      </p:cBhvr>
                                      <p:to>
                                        <p:strVal val="visible"/>
                                      </p:to>
                                    </p:set>
                                  </p:childTnLst>
                                </p:cTn>
                              </p:par>
                              <p:par>
                                <p:cTn id="445" presetID="1" presetClass="entr" presetSubtype="0" fill="hold" grpId="0" nodeType="withEffect">
                                  <p:stCondLst>
                                    <p:cond delay="0"/>
                                  </p:stCondLst>
                                  <p:childTnLst>
                                    <p:set>
                                      <p:cBhvr>
                                        <p:cTn id="446" dur="1" fill="hold">
                                          <p:stCondLst>
                                            <p:cond delay="0"/>
                                          </p:stCondLst>
                                        </p:cTn>
                                        <p:tgtEl>
                                          <p:spTgt spid="245"/>
                                        </p:tgtEl>
                                        <p:attrNameLst>
                                          <p:attrName>style.visibility</p:attrName>
                                        </p:attrNameLst>
                                      </p:cBhvr>
                                      <p:to>
                                        <p:strVal val="visible"/>
                                      </p:to>
                                    </p:set>
                                  </p:childTnLst>
                                </p:cTn>
                              </p:par>
                              <p:par>
                                <p:cTn id="447" presetID="1" presetClass="entr" presetSubtype="0" fill="hold" grpId="0" nodeType="withEffect">
                                  <p:stCondLst>
                                    <p:cond delay="0"/>
                                  </p:stCondLst>
                                  <p:childTnLst>
                                    <p:set>
                                      <p:cBhvr>
                                        <p:cTn id="448" dur="1" fill="hold">
                                          <p:stCondLst>
                                            <p:cond delay="0"/>
                                          </p:stCondLst>
                                        </p:cTn>
                                        <p:tgtEl>
                                          <p:spTgt spid="246"/>
                                        </p:tgtEl>
                                        <p:attrNameLst>
                                          <p:attrName>style.visibility</p:attrName>
                                        </p:attrNameLst>
                                      </p:cBhvr>
                                      <p:to>
                                        <p:strVal val="visible"/>
                                      </p:to>
                                    </p:set>
                                  </p:childTnLst>
                                </p:cTn>
                              </p:par>
                              <p:par>
                                <p:cTn id="449" presetID="1" presetClass="entr" presetSubtype="0" fill="hold" grpId="0" nodeType="withEffect">
                                  <p:stCondLst>
                                    <p:cond delay="0"/>
                                  </p:stCondLst>
                                  <p:childTnLst>
                                    <p:set>
                                      <p:cBhvr>
                                        <p:cTn id="450" dur="1" fill="hold">
                                          <p:stCondLst>
                                            <p:cond delay="0"/>
                                          </p:stCondLst>
                                        </p:cTn>
                                        <p:tgtEl>
                                          <p:spTgt spid="247"/>
                                        </p:tgtEl>
                                        <p:attrNameLst>
                                          <p:attrName>style.visibility</p:attrName>
                                        </p:attrNameLst>
                                      </p:cBhvr>
                                      <p:to>
                                        <p:strVal val="visible"/>
                                      </p:to>
                                    </p:set>
                                  </p:childTnLst>
                                </p:cTn>
                              </p:par>
                              <p:par>
                                <p:cTn id="451" presetID="1" presetClass="entr" presetSubtype="0" fill="hold" grpId="0" nodeType="withEffect">
                                  <p:stCondLst>
                                    <p:cond delay="0"/>
                                  </p:stCondLst>
                                  <p:childTnLst>
                                    <p:set>
                                      <p:cBhvr>
                                        <p:cTn id="452" dur="1" fill="hold">
                                          <p:stCondLst>
                                            <p:cond delay="0"/>
                                          </p:stCondLst>
                                        </p:cTn>
                                        <p:tgtEl>
                                          <p:spTgt spid="248"/>
                                        </p:tgtEl>
                                        <p:attrNameLst>
                                          <p:attrName>style.visibility</p:attrName>
                                        </p:attrNameLst>
                                      </p:cBhvr>
                                      <p:to>
                                        <p:strVal val="visible"/>
                                      </p:to>
                                    </p:set>
                                  </p:childTnLst>
                                </p:cTn>
                              </p:par>
                              <p:par>
                                <p:cTn id="453" presetID="1" presetClass="entr" presetSubtype="0" fill="hold" grpId="0" nodeType="withEffect">
                                  <p:stCondLst>
                                    <p:cond delay="0"/>
                                  </p:stCondLst>
                                  <p:childTnLst>
                                    <p:set>
                                      <p:cBhvr>
                                        <p:cTn id="454" dur="1" fill="hold">
                                          <p:stCondLst>
                                            <p:cond delay="0"/>
                                          </p:stCondLst>
                                        </p:cTn>
                                        <p:tgtEl>
                                          <p:spTgt spid="249"/>
                                        </p:tgtEl>
                                        <p:attrNameLst>
                                          <p:attrName>style.visibility</p:attrName>
                                        </p:attrNameLst>
                                      </p:cBhvr>
                                      <p:to>
                                        <p:strVal val="visible"/>
                                      </p:to>
                                    </p:set>
                                  </p:childTnLst>
                                </p:cTn>
                              </p:par>
                              <p:par>
                                <p:cTn id="455" presetID="1" presetClass="entr" presetSubtype="0" fill="hold" grpId="0" nodeType="withEffect">
                                  <p:stCondLst>
                                    <p:cond delay="0"/>
                                  </p:stCondLst>
                                  <p:childTnLst>
                                    <p:set>
                                      <p:cBhvr>
                                        <p:cTn id="456" dur="1" fill="hold">
                                          <p:stCondLst>
                                            <p:cond delay="0"/>
                                          </p:stCondLst>
                                        </p:cTn>
                                        <p:tgtEl>
                                          <p:spTgt spid="41"/>
                                        </p:tgtEl>
                                        <p:attrNameLst>
                                          <p:attrName>style.visibility</p:attrName>
                                        </p:attrNameLst>
                                      </p:cBhvr>
                                      <p:to>
                                        <p:strVal val="visible"/>
                                      </p:to>
                                    </p:set>
                                  </p:childTnLst>
                                </p:cTn>
                              </p:par>
                              <p:par>
                                <p:cTn id="457" presetID="1" presetClass="entr" presetSubtype="0" fill="hold" grpId="0" nodeType="withEffect">
                                  <p:stCondLst>
                                    <p:cond delay="0"/>
                                  </p:stCondLst>
                                  <p:childTnLst>
                                    <p:set>
                                      <p:cBhvr>
                                        <p:cTn id="458" dur="1" fill="hold">
                                          <p:stCondLst>
                                            <p:cond delay="0"/>
                                          </p:stCondLst>
                                        </p:cTn>
                                        <p:tgtEl>
                                          <p:spTgt spid="42"/>
                                        </p:tgtEl>
                                        <p:attrNameLst>
                                          <p:attrName>style.visibility</p:attrName>
                                        </p:attrNameLst>
                                      </p:cBhvr>
                                      <p:to>
                                        <p:strVal val="visible"/>
                                      </p:to>
                                    </p:set>
                                  </p:childTnLst>
                                </p:cTn>
                              </p:par>
                              <p:par>
                                <p:cTn id="459" presetID="1" presetClass="entr" presetSubtype="0" fill="hold" grpId="0" nodeType="withEffect">
                                  <p:stCondLst>
                                    <p:cond delay="0"/>
                                  </p:stCondLst>
                                  <p:childTnLst>
                                    <p:set>
                                      <p:cBhvr>
                                        <p:cTn id="460" dur="1" fill="hold">
                                          <p:stCondLst>
                                            <p:cond delay="0"/>
                                          </p:stCondLst>
                                        </p:cTn>
                                        <p:tgtEl>
                                          <p:spTgt spid="43"/>
                                        </p:tgtEl>
                                        <p:attrNameLst>
                                          <p:attrName>style.visibility</p:attrName>
                                        </p:attrNameLst>
                                      </p:cBhvr>
                                      <p:to>
                                        <p:strVal val="visible"/>
                                      </p:to>
                                    </p:set>
                                  </p:childTnLst>
                                </p:cTn>
                              </p:par>
                              <p:par>
                                <p:cTn id="461" presetID="1" presetClass="entr" presetSubtype="0" fill="hold" grpId="0" nodeType="withEffect">
                                  <p:stCondLst>
                                    <p:cond delay="0"/>
                                  </p:stCondLst>
                                  <p:childTnLst>
                                    <p:set>
                                      <p:cBhvr>
                                        <p:cTn id="462" dur="1" fill="hold">
                                          <p:stCondLst>
                                            <p:cond delay="0"/>
                                          </p:stCondLst>
                                        </p:cTn>
                                        <p:tgtEl>
                                          <p:spTgt spid="44"/>
                                        </p:tgtEl>
                                        <p:attrNameLst>
                                          <p:attrName>style.visibility</p:attrName>
                                        </p:attrNameLst>
                                      </p:cBhvr>
                                      <p:to>
                                        <p:strVal val="visible"/>
                                      </p:to>
                                    </p:set>
                                  </p:childTnLst>
                                </p:cTn>
                              </p:par>
                              <p:par>
                                <p:cTn id="463" presetID="1" presetClass="entr" presetSubtype="0" fill="hold" grpId="0" nodeType="withEffect">
                                  <p:stCondLst>
                                    <p:cond delay="0"/>
                                  </p:stCondLst>
                                  <p:childTnLst>
                                    <p:set>
                                      <p:cBhvr>
                                        <p:cTn id="464" dur="1" fill="hold">
                                          <p:stCondLst>
                                            <p:cond delay="0"/>
                                          </p:stCondLst>
                                        </p:cTn>
                                        <p:tgtEl>
                                          <p:spTgt spid="45"/>
                                        </p:tgtEl>
                                        <p:attrNameLst>
                                          <p:attrName>style.visibility</p:attrName>
                                        </p:attrNameLst>
                                      </p:cBhvr>
                                      <p:to>
                                        <p:strVal val="visible"/>
                                      </p:to>
                                    </p:set>
                                  </p:childTnLst>
                                </p:cTn>
                              </p:par>
                              <p:par>
                                <p:cTn id="465" presetID="1" presetClass="entr" presetSubtype="0" fill="hold" grpId="0" nodeType="withEffect">
                                  <p:stCondLst>
                                    <p:cond delay="0"/>
                                  </p:stCondLst>
                                  <p:childTnLst>
                                    <p:set>
                                      <p:cBhvr>
                                        <p:cTn id="466" dur="1" fill="hold">
                                          <p:stCondLst>
                                            <p:cond delay="0"/>
                                          </p:stCondLst>
                                        </p:cTn>
                                        <p:tgtEl>
                                          <p:spTgt spid="77"/>
                                        </p:tgtEl>
                                        <p:attrNameLst>
                                          <p:attrName>style.visibility</p:attrName>
                                        </p:attrNameLst>
                                      </p:cBhvr>
                                      <p:to>
                                        <p:strVal val="visible"/>
                                      </p:to>
                                    </p:set>
                                  </p:childTnLst>
                                </p:cTn>
                              </p:par>
                              <p:par>
                                <p:cTn id="467" presetID="1" presetClass="entr" presetSubtype="0" fill="hold" grpId="0" nodeType="withEffect">
                                  <p:stCondLst>
                                    <p:cond delay="0"/>
                                  </p:stCondLst>
                                  <p:childTnLst>
                                    <p:set>
                                      <p:cBhvr>
                                        <p:cTn id="468" dur="1" fill="hold">
                                          <p:stCondLst>
                                            <p:cond delay="0"/>
                                          </p:stCondLst>
                                        </p:cTn>
                                        <p:tgtEl>
                                          <p:spTgt spid="251"/>
                                        </p:tgtEl>
                                        <p:attrNameLst>
                                          <p:attrName>style.visibility</p:attrName>
                                        </p:attrNameLst>
                                      </p:cBhvr>
                                      <p:to>
                                        <p:strVal val="visible"/>
                                      </p:to>
                                    </p:set>
                                  </p:childTnLst>
                                </p:cTn>
                              </p:par>
                              <p:par>
                                <p:cTn id="469" presetID="1" presetClass="entr" presetSubtype="0" fill="hold" grpId="0" nodeType="withEffect">
                                  <p:stCondLst>
                                    <p:cond delay="0"/>
                                  </p:stCondLst>
                                  <p:childTnLst>
                                    <p:set>
                                      <p:cBhvr>
                                        <p:cTn id="470" dur="1" fill="hold">
                                          <p:stCondLst>
                                            <p:cond delay="0"/>
                                          </p:stCondLst>
                                        </p:cTn>
                                        <p:tgtEl>
                                          <p:spTgt spid="252"/>
                                        </p:tgtEl>
                                        <p:attrNameLst>
                                          <p:attrName>style.visibility</p:attrName>
                                        </p:attrNameLst>
                                      </p:cBhvr>
                                      <p:to>
                                        <p:strVal val="visible"/>
                                      </p:to>
                                    </p:set>
                                  </p:childTnLst>
                                </p:cTn>
                              </p:par>
                              <p:par>
                                <p:cTn id="471" presetID="1" presetClass="entr" presetSubtype="0" fill="hold" grpId="0" nodeType="withEffect">
                                  <p:stCondLst>
                                    <p:cond delay="0"/>
                                  </p:stCondLst>
                                  <p:childTnLst>
                                    <p:set>
                                      <p:cBhvr>
                                        <p:cTn id="472" dur="1" fill="hold">
                                          <p:stCondLst>
                                            <p:cond delay="0"/>
                                          </p:stCondLst>
                                        </p:cTn>
                                        <p:tgtEl>
                                          <p:spTgt spid="253"/>
                                        </p:tgtEl>
                                        <p:attrNameLst>
                                          <p:attrName>style.visibility</p:attrName>
                                        </p:attrNameLst>
                                      </p:cBhvr>
                                      <p:to>
                                        <p:strVal val="visible"/>
                                      </p:to>
                                    </p:set>
                                  </p:childTnLst>
                                </p:cTn>
                              </p:par>
                              <p:par>
                                <p:cTn id="473" presetID="1" presetClass="entr" presetSubtype="0" fill="hold" grpId="0" nodeType="withEffect">
                                  <p:stCondLst>
                                    <p:cond delay="0"/>
                                  </p:stCondLst>
                                  <p:childTnLst>
                                    <p:set>
                                      <p:cBhvr>
                                        <p:cTn id="474" dur="1" fill="hold">
                                          <p:stCondLst>
                                            <p:cond delay="0"/>
                                          </p:stCondLst>
                                        </p:cTn>
                                        <p:tgtEl>
                                          <p:spTgt spid="254"/>
                                        </p:tgtEl>
                                        <p:attrNameLst>
                                          <p:attrName>style.visibility</p:attrName>
                                        </p:attrNameLst>
                                      </p:cBhvr>
                                      <p:to>
                                        <p:strVal val="visible"/>
                                      </p:to>
                                    </p:set>
                                  </p:childTnLst>
                                </p:cTn>
                              </p:par>
                              <p:par>
                                <p:cTn id="475" presetID="1" presetClass="entr" presetSubtype="0" fill="hold" grpId="0" nodeType="withEffect">
                                  <p:stCondLst>
                                    <p:cond delay="0"/>
                                  </p:stCondLst>
                                  <p:childTnLst>
                                    <p:set>
                                      <p:cBhvr>
                                        <p:cTn id="476" dur="1" fill="hold">
                                          <p:stCondLst>
                                            <p:cond delay="0"/>
                                          </p:stCondLst>
                                        </p:cTn>
                                        <p:tgtEl>
                                          <p:spTgt spid="255"/>
                                        </p:tgtEl>
                                        <p:attrNameLst>
                                          <p:attrName>style.visibility</p:attrName>
                                        </p:attrNameLst>
                                      </p:cBhvr>
                                      <p:to>
                                        <p:strVal val="visible"/>
                                      </p:to>
                                    </p:set>
                                  </p:childTnLst>
                                </p:cTn>
                              </p:par>
                            </p:childTnLst>
                          </p:cTn>
                        </p:par>
                      </p:childTnLst>
                    </p:cTn>
                  </p:par>
                  <p:par>
                    <p:cTn id="477" fill="hold">
                      <p:stCondLst>
                        <p:cond delay="indefinite"/>
                      </p:stCondLst>
                      <p:childTnLst>
                        <p:par>
                          <p:cTn id="478" fill="hold">
                            <p:stCondLst>
                              <p:cond delay="0"/>
                            </p:stCondLst>
                            <p:childTnLst>
                              <p:par>
                                <p:cTn id="479" presetID="1" presetClass="entr" presetSubtype="0" fill="hold" grpId="0" nodeType="clickEffect">
                                  <p:stCondLst>
                                    <p:cond delay="0"/>
                                  </p:stCondLst>
                                  <p:childTnLst>
                                    <p:set>
                                      <p:cBhvr>
                                        <p:cTn id="480" dur="1" fill="hold">
                                          <p:stCondLst>
                                            <p:cond delay="0"/>
                                          </p:stCondLst>
                                        </p:cTn>
                                        <p:tgtEl>
                                          <p:spTgt spid="157"/>
                                        </p:tgtEl>
                                        <p:attrNameLst>
                                          <p:attrName>style.visibility</p:attrName>
                                        </p:attrNameLst>
                                      </p:cBhvr>
                                      <p:to>
                                        <p:strVal val="visible"/>
                                      </p:to>
                                    </p:set>
                                  </p:childTnLst>
                                </p:cTn>
                              </p:par>
                            </p:childTnLst>
                          </p:cTn>
                        </p:par>
                      </p:childTnLst>
                    </p:cTn>
                  </p:par>
                  <p:par>
                    <p:cTn id="481" fill="hold">
                      <p:stCondLst>
                        <p:cond delay="indefinite"/>
                      </p:stCondLst>
                      <p:childTnLst>
                        <p:par>
                          <p:cTn id="482" fill="hold">
                            <p:stCondLst>
                              <p:cond delay="0"/>
                            </p:stCondLst>
                            <p:childTnLst>
                              <p:par>
                                <p:cTn id="483" presetID="1" presetClass="entr" presetSubtype="0" fill="hold" grpId="0" nodeType="clickEffect">
                                  <p:stCondLst>
                                    <p:cond delay="0"/>
                                  </p:stCondLst>
                                  <p:childTnLst>
                                    <p:set>
                                      <p:cBhvr>
                                        <p:cTn id="484" dur="1" fill="hold">
                                          <p:stCondLst>
                                            <p:cond delay="0"/>
                                          </p:stCondLst>
                                        </p:cTn>
                                        <p:tgtEl>
                                          <p:spTgt spid="51"/>
                                        </p:tgtEl>
                                        <p:attrNameLst>
                                          <p:attrName>style.visibility</p:attrName>
                                        </p:attrNameLst>
                                      </p:cBhvr>
                                      <p:to>
                                        <p:strVal val="visible"/>
                                      </p:to>
                                    </p:set>
                                  </p:childTnLst>
                                </p:cTn>
                              </p:par>
                            </p:childTnLst>
                          </p:cTn>
                        </p:par>
                      </p:childTnLst>
                    </p:cTn>
                  </p:par>
                  <p:par>
                    <p:cTn id="485" fill="hold">
                      <p:stCondLst>
                        <p:cond delay="indefinite"/>
                      </p:stCondLst>
                      <p:childTnLst>
                        <p:par>
                          <p:cTn id="486" fill="hold">
                            <p:stCondLst>
                              <p:cond delay="0"/>
                            </p:stCondLst>
                            <p:childTnLst>
                              <p:par>
                                <p:cTn id="487" presetID="1" presetClass="entr" presetSubtype="0" fill="hold" grpId="0" nodeType="clickEffect">
                                  <p:stCondLst>
                                    <p:cond delay="0"/>
                                  </p:stCondLst>
                                  <p:childTnLst>
                                    <p:set>
                                      <p:cBhvr>
                                        <p:cTn id="488" dur="1" fill="hold">
                                          <p:stCondLst>
                                            <p:cond delay="0"/>
                                          </p:stCondLst>
                                        </p:cTn>
                                        <p:tgtEl>
                                          <p:spTgt spid="170"/>
                                        </p:tgtEl>
                                        <p:attrNameLst>
                                          <p:attrName>style.visibility</p:attrName>
                                        </p:attrNameLst>
                                      </p:cBhvr>
                                      <p:to>
                                        <p:strVal val="visible"/>
                                      </p:to>
                                    </p:set>
                                  </p:childTnLst>
                                </p:cTn>
                              </p:par>
                            </p:childTnLst>
                          </p:cTn>
                        </p:par>
                      </p:childTnLst>
                    </p:cTn>
                  </p:par>
                  <p:par>
                    <p:cTn id="489" fill="hold">
                      <p:stCondLst>
                        <p:cond delay="indefinite"/>
                      </p:stCondLst>
                      <p:childTnLst>
                        <p:par>
                          <p:cTn id="490" fill="hold">
                            <p:stCondLst>
                              <p:cond delay="0"/>
                            </p:stCondLst>
                            <p:childTnLst>
                              <p:par>
                                <p:cTn id="491" presetID="1" presetClass="entr" presetSubtype="0" fill="hold" grpId="0" nodeType="clickEffect">
                                  <p:stCondLst>
                                    <p:cond delay="0"/>
                                  </p:stCondLst>
                                  <p:childTnLst>
                                    <p:set>
                                      <p:cBhvr>
                                        <p:cTn id="492" dur="1" fill="hold">
                                          <p:stCondLst>
                                            <p:cond delay="0"/>
                                          </p:stCondLst>
                                        </p:cTn>
                                        <p:tgtEl>
                                          <p:spTgt spid="257"/>
                                        </p:tgtEl>
                                        <p:attrNameLst>
                                          <p:attrName>style.visibility</p:attrName>
                                        </p:attrNameLst>
                                      </p:cBhvr>
                                      <p:to>
                                        <p:strVal val="visible"/>
                                      </p:to>
                                    </p:set>
                                  </p:childTnLst>
                                </p:cTn>
                              </p:par>
                            </p:childTnLst>
                          </p:cTn>
                        </p:par>
                      </p:childTnLst>
                    </p:cTn>
                  </p:par>
                  <p:par>
                    <p:cTn id="493" fill="hold">
                      <p:stCondLst>
                        <p:cond delay="indefinite"/>
                      </p:stCondLst>
                      <p:childTnLst>
                        <p:par>
                          <p:cTn id="494" fill="hold">
                            <p:stCondLst>
                              <p:cond delay="0"/>
                            </p:stCondLst>
                            <p:childTnLst>
                              <p:par>
                                <p:cTn id="495" presetID="1" presetClass="entr" presetSubtype="0" fill="hold" grpId="0" nodeType="clickEffect">
                                  <p:stCondLst>
                                    <p:cond delay="0"/>
                                  </p:stCondLst>
                                  <p:childTnLst>
                                    <p:set>
                                      <p:cBhvr>
                                        <p:cTn id="496" dur="1" fill="hold">
                                          <p:stCondLst>
                                            <p:cond delay="0"/>
                                          </p:stCondLst>
                                        </p:cTn>
                                        <p:tgtEl>
                                          <p:spTgt spid="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P spid="12" grpId="0" animBg="1"/>
      <p:bldP spid="13" grpId="0" animBg="1"/>
      <p:bldP spid="14" grpId="0" animBg="1"/>
      <p:bldP spid="15"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6" grpId="0"/>
      <p:bldP spid="47" grpId="0"/>
      <p:bldP spid="48" grpId="0"/>
      <p:bldP spid="49" grpId="0"/>
      <p:bldP spid="50" grpId="0"/>
      <p:bldP spid="51" grpId="0"/>
      <p:bldP spid="52" grpId="0"/>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9" grpId="0" animBg="1"/>
      <p:bldP spid="80" grpId="0" animBg="1"/>
      <p:bldP spid="81" grpId="0" animBg="1"/>
      <p:bldP spid="82" grpId="0" animBg="1"/>
      <p:bldP spid="83" grpId="0" animBg="1"/>
      <p:bldP spid="85" grpId="0" animBg="1"/>
      <p:bldP spid="86" grpId="0" animBg="1"/>
      <p:bldP spid="87" grpId="0" animBg="1"/>
      <p:bldP spid="88" grpId="0" animBg="1"/>
      <p:bldP spid="89" grpId="0" animBg="1"/>
      <p:bldP spid="91" grpId="0" animBg="1"/>
      <p:bldP spid="92" grpId="0" animBg="1"/>
      <p:bldP spid="93" grpId="0" animBg="1"/>
      <p:bldP spid="94" grpId="0" animBg="1"/>
      <p:bldP spid="95" grpId="0" animBg="1"/>
      <p:bldP spid="97" grpId="0" animBg="1"/>
      <p:bldP spid="98" grpId="0" animBg="1"/>
      <p:bldP spid="99" grpId="0" animBg="1"/>
      <p:bldP spid="100" grpId="0" animBg="1"/>
      <p:bldP spid="101" grpId="0" animBg="1"/>
      <p:bldP spid="103" grpId="0" animBg="1"/>
      <p:bldP spid="104" grpId="0" animBg="1"/>
      <p:bldP spid="105" grpId="0" animBg="1"/>
      <p:bldP spid="106" grpId="0" animBg="1"/>
      <p:bldP spid="107" grpId="0" animBg="1"/>
      <p:bldP spid="109" grpId="0" animBg="1"/>
      <p:bldP spid="110" grpId="0" animBg="1"/>
      <p:bldP spid="111" grpId="0" animBg="1"/>
      <p:bldP spid="112" grpId="0" animBg="1"/>
      <p:bldP spid="113" grpId="0" animBg="1"/>
      <p:bldP spid="120" grpId="0"/>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52" grpId="0"/>
      <p:bldP spid="153" grpId="0"/>
      <p:bldP spid="154" grpId="0"/>
      <p:bldP spid="155" grpId="0"/>
      <p:bldP spid="156" grpId="0"/>
      <p:bldP spid="157" grpId="0"/>
      <p:bldP spid="167" grpId="0"/>
      <p:bldP spid="168" grpId="0"/>
      <p:bldP spid="169" grpId="0"/>
      <p:bldP spid="170" grpId="0"/>
      <p:bldP spid="171" grpId="0"/>
      <p:bldP spid="173" grpId="0" animBg="1"/>
      <p:bldP spid="174" grpId="0" animBg="1"/>
      <p:bldP spid="175" grpId="0" animBg="1"/>
      <p:bldP spid="176" grpId="0" animBg="1"/>
      <p:bldP spid="177" grpId="0" animBg="1"/>
      <p:bldP spid="179" grpId="0" animBg="1"/>
      <p:bldP spid="180" grpId="0" animBg="1"/>
      <p:bldP spid="181" grpId="0" animBg="1"/>
      <p:bldP spid="182" grpId="0" animBg="1"/>
      <p:bldP spid="183" grpId="0" animBg="1"/>
      <p:bldP spid="185" grpId="0" animBg="1"/>
      <p:bldP spid="186" grpId="0" animBg="1"/>
      <p:bldP spid="187" grpId="0" animBg="1"/>
      <p:bldP spid="188" grpId="0" animBg="1"/>
      <p:bldP spid="189" grpId="0" animBg="1"/>
      <p:bldP spid="191" grpId="0" animBg="1"/>
      <p:bldP spid="192" grpId="0" animBg="1"/>
      <p:bldP spid="193" grpId="0" animBg="1"/>
      <p:bldP spid="194" grpId="0" animBg="1"/>
      <p:bldP spid="195" grpId="0" animBg="1"/>
      <p:bldP spid="197" grpId="0" animBg="1"/>
      <p:bldP spid="198" grpId="0" animBg="1"/>
      <p:bldP spid="199" grpId="0" animBg="1"/>
      <p:bldP spid="200" grpId="0" animBg="1"/>
      <p:bldP spid="201" grpId="0" animBg="1"/>
      <p:bldP spid="203" grpId="0" animBg="1"/>
      <p:bldP spid="204" grpId="0" animBg="1"/>
      <p:bldP spid="205" grpId="0" animBg="1"/>
      <p:bldP spid="206" grpId="0" animBg="1"/>
      <p:bldP spid="207" grpId="0" animBg="1"/>
      <p:bldP spid="209" grpId="0" animBg="1"/>
      <p:bldP spid="210" grpId="0" animBg="1"/>
      <p:bldP spid="211" grpId="0" animBg="1"/>
      <p:bldP spid="212" grpId="0" animBg="1"/>
      <p:bldP spid="213" grpId="0" animBg="1"/>
      <p:bldP spid="215" grpId="0" animBg="1"/>
      <p:bldP spid="216" grpId="0" animBg="1"/>
      <p:bldP spid="217" grpId="0" animBg="1"/>
      <p:bldP spid="218" grpId="0" animBg="1"/>
      <p:bldP spid="219" grpId="0" animBg="1"/>
      <p:bldP spid="221" grpId="0" animBg="1"/>
      <p:bldP spid="222" grpId="0" animBg="1"/>
      <p:bldP spid="223" grpId="0" animBg="1"/>
      <p:bldP spid="224" grpId="0" animBg="1"/>
      <p:bldP spid="225" grpId="0" animBg="1"/>
      <p:bldP spid="227" grpId="0" animBg="1"/>
      <p:bldP spid="228" grpId="0" animBg="1"/>
      <p:bldP spid="229" grpId="0" animBg="1"/>
      <p:bldP spid="230" grpId="0" animBg="1"/>
      <p:bldP spid="231" grpId="0" animBg="1"/>
      <p:bldP spid="233" grpId="0" animBg="1"/>
      <p:bldP spid="234" grpId="0" animBg="1"/>
      <p:bldP spid="235" grpId="0" animBg="1"/>
      <p:bldP spid="236" grpId="0" animBg="1"/>
      <p:bldP spid="237" grpId="0" animBg="1"/>
      <p:bldP spid="239" grpId="0" animBg="1"/>
      <p:bldP spid="240" grpId="0" animBg="1"/>
      <p:bldP spid="241" grpId="0" animBg="1"/>
      <p:bldP spid="242" grpId="0" animBg="1"/>
      <p:bldP spid="243" grpId="0" animBg="1"/>
      <p:bldP spid="115" grpId="0" animBg="1"/>
      <p:bldP spid="116" grpId="0" animBg="1"/>
      <p:bldP spid="117" grpId="0" animBg="1"/>
      <p:bldP spid="118" grpId="0" animBg="1"/>
      <p:bldP spid="119" grpId="0" animBg="1"/>
      <p:bldP spid="146" grpId="0" animBg="1"/>
      <p:bldP spid="147" grpId="0" animBg="1"/>
      <p:bldP spid="148" grpId="0" animBg="1"/>
      <p:bldP spid="245" grpId="0" animBg="1"/>
      <p:bldP spid="246" grpId="0" animBg="1"/>
      <p:bldP spid="247" grpId="0" animBg="1"/>
      <p:bldP spid="248" grpId="0" animBg="1"/>
      <p:bldP spid="249" grpId="0" animBg="1"/>
      <p:bldP spid="41" grpId="0" animBg="1"/>
      <p:bldP spid="42" grpId="0" animBg="1"/>
      <p:bldP spid="43" grpId="0" animBg="1"/>
      <p:bldP spid="44" grpId="0" animBg="1"/>
      <p:bldP spid="45" grpId="0" animBg="1"/>
      <p:bldP spid="77" grpId="0" animBg="1"/>
      <p:bldP spid="251" grpId="0" animBg="1"/>
      <p:bldP spid="252" grpId="0" animBg="1"/>
      <p:bldP spid="253" grpId="0" animBg="1"/>
      <p:bldP spid="254" grpId="0" animBg="1"/>
      <p:bldP spid="255" grpId="0" animBg="1"/>
      <p:bldP spid="256" grpId="0"/>
      <p:bldP spid="257" grpId="0"/>
      <p:bldP spid="259" grpId="0"/>
      <p:bldP spid="260" grpId="0"/>
      <p:bldP spid="261" grpId="0" animBg="1"/>
      <p:bldP spid="262" grpId="0" animBg="1"/>
    </p:bldLst>
  </p:timing>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DEBFA9-09FD-7D4D-7C0F-665B17B73882}"/>
              </a:ext>
            </a:extLst>
          </p:cNvPr>
          <p:cNvSpPr>
            <a:spLocks noGrp="1"/>
          </p:cNvSpPr>
          <p:nvPr>
            <p:ph type="body" sz="quarter" idx="13"/>
          </p:nvPr>
        </p:nvSpPr>
        <p:spPr>
          <a:xfrm>
            <a:off x="285753" y="1085851"/>
            <a:ext cx="8962419" cy="2999185"/>
          </a:xfrm>
        </p:spPr>
        <p:txBody>
          <a:bodyPr/>
          <a:lstStyle/>
          <a:p>
            <a:r>
              <a:rPr lang="en-US" dirty="0"/>
              <a:t>The cache access pattern by the attacker have specific characteristics </a:t>
            </a:r>
          </a:p>
          <a:p>
            <a:endParaRPr lang="en-US" dirty="0"/>
          </a:p>
          <a:p>
            <a:endParaRPr lang="en-US" dirty="0"/>
          </a:p>
        </p:txBody>
      </p:sp>
      <p:sp>
        <p:nvSpPr>
          <p:cNvPr id="3" name="Title 2">
            <a:extLst>
              <a:ext uri="{FF2B5EF4-FFF2-40B4-BE49-F238E27FC236}">
                <a16:creationId xmlns:a16="http://schemas.microsoft.com/office/drawing/2014/main" id="{30151C7D-75E3-726E-4665-FA894DE7ED23}"/>
              </a:ext>
            </a:extLst>
          </p:cNvPr>
          <p:cNvSpPr>
            <a:spLocks noGrp="1"/>
          </p:cNvSpPr>
          <p:nvPr>
            <p:ph type="title"/>
          </p:nvPr>
        </p:nvSpPr>
        <p:spPr/>
        <p:txBody>
          <a:bodyPr>
            <a:normAutofit fontScale="90000"/>
          </a:bodyPr>
          <a:lstStyle/>
          <a:p>
            <a:r>
              <a:rPr lang="en-US" dirty="0"/>
              <a:t>Cache Timing Attack Detection</a:t>
            </a:r>
          </a:p>
        </p:txBody>
      </p:sp>
      <p:sp>
        <p:nvSpPr>
          <p:cNvPr id="4" name="Google Shape;211;p3">
            <a:extLst>
              <a:ext uri="{FF2B5EF4-FFF2-40B4-BE49-F238E27FC236}">
                <a16:creationId xmlns:a16="http://schemas.microsoft.com/office/drawing/2014/main" id="{EE98AE6F-C06C-FC3E-2CE9-A7507BFE57D6}"/>
              </a:ext>
            </a:extLst>
          </p:cNvPr>
          <p:cNvSpPr/>
          <p:nvPr/>
        </p:nvSpPr>
        <p:spPr>
          <a:xfrm>
            <a:off x="1008971" y="2046759"/>
            <a:ext cx="528066" cy="149504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 name="Google Shape;212;p3">
            <a:extLst>
              <a:ext uri="{FF2B5EF4-FFF2-40B4-BE49-F238E27FC236}">
                <a16:creationId xmlns:a16="http://schemas.microsoft.com/office/drawing/2014/main" id="{A9D3763B-88E4-8D5B-3024-D82C94B0A364}"/>
              </a:ext>
            </a:extLst>
          </p:cNvPr>
          <p:cNvSpPr/>
          <p:nvPr/>
        </p:nvSpPr>
        <p:spPr>
          <a:xfrm>
            <a:off x="1035260" y="2071196"/>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 name="Google Shape;213;p3">
            <a:extLst>
              <a:ext uri="{FF2B5EF4-FFF2-40B4-BE49-F238E27FC236}">
                <a16:creationId xmlns:a16="http://schemas.microsoft.com/office/drawing/2014/main" id="{8FE6AE95-260A-E835-0DD5-2FC3515B5451}"/>
              </a:ext>
            </a:extLst>
          </p:cNvPr>
          <p:cNvSpPr/>
          <p:nvPr/>
        </p:nvSpPr>
        <p:spPr>
          <a:xfrm>
            <a:off x="1035260" y="2216265"/>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 name="Google Shape;214;p3">
            <a:extLst>
              <a:ext uri="{FF2B5EF4-FFF2-40B4-BE49-F238E27FC236}">
                <a16:creationId xmlns:a16="http://schemas.microsoft.com/office/drawing/2014/main" id="{5150213D-7706-2DFB-FF81-10CA4450A4C5}"/>
              </a:ext>
            </a:extLst>
          </p:cNvPr>
          <p:cNvSpPr/>
          <p:nvPr/>
        </p:nvSpPr>
        <p:spPr>
          <a:xfrm>
            <a:off x="1035260" y="2362384"/>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8" name="Google Shape;215;p3">
            <a:extLst>
              <a:ext uri="{FF2B5EF4-FFF2-40B4-BE49-F238E27FC236}">
                <a16:creationId xmlns:a16="http://schemas.microsoft.com/office/drawing/2014/main" id="{738F99B7-D26B-D289-4093-584E995C1FCC}"/>
              </a:ext>
            </a:extLst>
          </p:cNvPr>
          <p:cNvSpPr/>
          <p:nvPr/>
        </p:nvSpPr>
        <p:spPr>
          <a:xfrm>
            <a:off x="1293578" y="2071196"/>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9" name="Google Shape;216;p3">
            <a:extLst>
              <a:ext uri="{FF2B5EF4-FFF2-40B4-BE49-F238E27FC236}">
                <a16:creationId xmlns:a16="http://schemas.microsoft.com/office/drawing/2014/main" id="{C0BE5F12-E0A4-B8A1-3CE2-2CED2CEFB5E9}"/>
              </a:ext>
            </a:extLst>
          </p:cNvPr>
          <p:cNvSpPr/>
          <p:nvPr/>
        </p:nvSpPr>
        <p:spPr>
          <a:xfrm>
            <a:off x="1293578" y="2216265"/>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0" name="Google Shape;217;p3">
            <a:extLst>
              <a:ext uri="{FF2B5EF4-FFF2-40B4-BE49-F238E27FC236}">
                <a16:creationId xmlns:a16="http://schemas.microsoft.com/office/drawing/2014/main" id="{ECA70674-710E-088C-6E65-1516CF208DD4}"/>
              </a:ext>
            </a:extLst>
          </p:cNvPr>
          <p:cNvSpPr/>
          <p:nvPr/>
        </p:nvSpPr>
        <p:spPr>
          <a:xfrm>
            <a:off x="1293578" y="2362384"/>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1" name="Google Shape;218;p3">
            <a:extLst>
              <a:ext uri="{FF2B5EF4-FFF2-40B4-BE49-F238E27FC236}">
                <a16:creationId xmlns:a16="http://schemas.microsoft.com/office/drawing/2014/main" id="{FE77949D-DF27-2BD4-48B1-D3CAD31BD9CC}"/>
              </a:ext>
            </a:extLst>
          </p:cNvPr>
          <p:cNvSpPr/>
          <p:nvPr/>
        </p:nvSpPr>
        <p:spPr>
          <a:xfrm>
            <a:off x="1241000" y="2584074"/>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2" name="Google Shape;219;p3">
            <a:extLst>
              <a:ext uri="{FF2B5EF4-FFF2-40B4-BE49-F238E27FC236}">
                <a16:creationId xmlns:a16="http://schemas.microsoft.com/office/drawing/2014/main" id="{904EB60A-1A22-320D-9AB8-958CC5AB8EFA}"/>
              </a:ext>
            </a:extLst>
          </p:cNvPr>
          <p:cNvSpPr/>
          <p:nvPr/>
        </p:nvSpPr>
        <p:spPr>
          <a:xfrm>
            <a:off x="1241000" y="2757757"/>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3" name="Google Shape;220;p3">
            <a:extLst>
              <a:ext uri="{FF2B5EF4-FFF2-40B4-BE49-F238E27FC236}">
                <a16:creationId xmlns:a16="http://schemas.microsoft.com/office/drawing/2014/main" id="{D38BA887-1766-4B82-7806-9C2456A33DD4}"/>
              </a:ext>
            </a:extLst>
          </p:cNvPr>
          <p:cNvSpPr/>
          <p:nvPr/>
        </p:nvSpPr>
        <p:spPr>
          <a:xfrm>
            <a:off x="1241000" y="2931441"/>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4" name="Google Shape;221;p3">
            <a:extLst>
              <a:ext uri="{FF2B5EF4-FFF2-40B4-BE49-F238E27FC236}">
                <a16:creationId xmlns:a16="http://schemas.microsoft.com/office/drawing/2014/main" id="{FDE8F7B8-1D95-F10A-BE56-1C2FD265C06A}"/>
              </a:ext>
            </a:extLst>
          </p:cNvPr>
          <p:cNvSpPr/>
          <p:nvPr/>
        </p:nvSpPr>
        <p:spPr>
          <a:xfrm>
            <a:off x="1035260" y="3105124"/>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5" name="Google Shape;222;p3">
            <a:extLst>
              <a:ext uri="{FF2B5EF4-FFF2-40B4-BE49-F238E27FC236}">
                <a16:creationId xmlns:a16="http://schemas.microsoft.com/office/drawing/2014/main" id="{A769202C-F7BD-AAC0-AC15-96ECB95B3622}"/>
              </a:ext>
            </a:extLst>
          </p:cNvPr>
          <p:cNvSpPr/>
          <p:nvPr/>
        </p:nvSpPr>
        <p:spPr>
          <a:xfrm>
            <a:off x="1035260" y="3250193"/>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6" name="Google Shape;223;p3">
            <a:extLst>
              <a:ext uri="{FF2B5EF4-FFF2-40B4-BE49-F238E27FC236}">
                <a16:creationId xmlns:a16="http://schemas.microsoft.com/office/drawing/2014/main" id="{A0038600-A674-6FBE-CAE6-C7C3548BE299}"/>
              </a:ext>
            </a:extLst>
          </p:cNvPr>
          <p:cNvSpPr/>
          <p:nvPr/>
        </p:nvSpPr>
        <p:spPr>
          <a:xfrm>
            <a:off x="1035260" y="3396313"/>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7" name="Google Shape;224;p3">
            <a:extLst>
              <a:ext uri="{FF2B5EF4-FFF2-40B4-BE49-F238E27FC236}">
                <a16:creationId xmlns:a16="http://schemas.microsoft.com/office/drawing/2014/main" id="{B7F407D9-0018-621E-21EA-18C62F896EC3}"/>
              </a:ext>
            </a:extLst>
          </p:cNvPr>
          <p:cNvSpPr/>
          <p:nvPr/>
        </p:nvSpPr>
        <p:spPr>
          <a:xfrm>
            <a:off x="1293578" y="3105124"/>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8" name="Google Shape;225;p3">
            <a:extLst>
              <a:ext uri="{FF2B5EF4-FFF2-40B4-BE49-F238E27FC236}">
                <a16:creationId xmlns:a16="http://schemas.microsoft.com/office/drawing/2014/main" id="{EE1D667B-D7AC-6F8A-59AA-B4B83019ABCF}"/>
              </a:ext>
            </a:extLst>
          </p:cNvPr>
          <p:cNvSpPr/>
          <p:nvPr/>
        </p:nvSpPr>
        <p:spPr>
          <a:xfrm>
            <a:off x="1293578" y="3250193"/>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9" name="Google Shape;226;p3">
            <a:extLst>
              <a:ext uri="{FF2B5EF4-FFF2-40B4-BE49-F238E27FC236}">
                <a16:creationId xmlns:a16="http://schemas.microsoft.com/office/drawing/2014/main" id="{10C64642-861C-3570-2F25-32AAA909DC6B}"/>
              </a:ext>
            </a:extLst>
          </p:cNvPr>
          <p:cNvSpPr/>
          <p:nvPr/>
        </p:nvSpPr>
        <p:spPr>
          <a:xfrm>
            <a:off x="1293578" y="3396313"/>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0" name="Google Shape;227;p3">
            <a:extLst>
              <a:ext uri="{FF2B5EF4-FFF2-40B4-BE49-F238E27FC236}">
                <a16:creationId xmlns:a16="http://schemas.microsoft.com/office/drawing/2014/main" id="{7257EB73-0E7C-FC58-4DA2-2AE7EC8B6D4B}"/>
              </a:ext>
            </a:extLst>
          </p:cNvPr>
          <p:cNvSpPr txBox="1"/>
          <p:nvPr/>
        </p:nvSpPr>
        <p:spPr>
          <a:xfrm>
            <a:off x="369112" y="2556957"/>
            <a:ext cx="369332" cy="276969"/>
          </a:xfrm>
          <a:prstGeom prst="rect">
            <a:avLst/>
          </a:prstGeom>
          <a:noFill/>
          <a:ln>
            <a:noFill/>
          </a:ln>
        </p:spPr>
        <p:txBody>
          <a:bodyPr spcFirstLastPara="1" wrap="square" lIns="68569" tIns="34275" rIns="68569" bIns="34275" anchor="t" anchorCtr="0">
            <a:spAutoFit/>
          </a:bodyPr>
          <a:lstStyle/>
          <a:p>
            <a:pPr>
              <a:buClr>
                <a:srgbClr val="292934"/>
              </a:buClr>
              <a:buSzPts val="1800"/>
            </a:pPr>
            <a:r>
              <a:rPr lang="en-US" sz="1350">
                <a:solidFill>
                  <a:srgbClr val="292934"/>
                </a:solidFill>
                <a:latin typeface="Arial"/>
                <a:ea typeface="Arial"/>
                <a:cs typeface="Arial"/>
                <a:sym typeface="Arial"/>
              </a:rPr>
              <a:t>set</a:t>
            </a:r>
            <a:endParaRPr sz="1350"/>
          </a:p>
        </p:txBody>
      </p:sp>
      <p:sp>
        <p:nvSpPr>
          <p:cNvPr id="21" name="Google Shape;228;p3">
            <a:extLst>
              <a:ext uri="{FF2B5EF4-FFF2-40B4-BE49-F238E27FC236}">
                <a16:creationId xmlns:a16="http://schemas.microsoft.com/office/drawing/2014/main" id="{17ABE4E4-3AB7-1095-3F96-110CCF9F35AF}"/>
              </a:ext>
            </a:extLst>
          </p:cNvPr>
          <p:cNvSpPr txBox="1"/>
          <p:nvPr/>
        </p:nvSpPr>
        <p:spPr>
          <a:xfrm>
            <a:off x="790512" y="1997559"/>
            <a:ext cx="207029" cy="553968"/>
          </a:xfrm>
          <a:prstGeom prst="rect">
            <a:avLst/>
          </a:prstGeom>
          <a:noFill/>
          <a:ln>
            <a:noFill/>
          </a:ln>
        </p:spPr>
        <p:txBody>
          <a:bodyPr spcFirstLastPara="1" wrap="square" lIns="68569" tIns="34275" rIns="68569" bIns="34275" anchor="t" anchorCtr="0">
            <a:spAutoFit/>
          </a:bodyPr>
          <a:lstStyle/>
          <a:p>
            <a:pPr>
              <a:buClr>
                <a:srgbClr val="292934"/>
              </a:buClr>
              <a:buSzPts val="1400"/>
            </a:pPr>
            <a:r>
              <a:rPr lang="en-US" sz="1050">
                <a:solidFill>
                  <a:srgbClr val="292934"/>
                </a:solidFill>
                <a:latin typeface="Calibri"/>
                <a:ea typeface="Calibri"/>
                <a:cs typeface="Calibri"/>
                <a:sym typeface="Calibri"/>
              </a:rPr>
              <a:t>0</a:t>
            </a:r>
            <a:endParaRPr sz="1350"/>
          </a:p>
          <a:p>
            <a:pPr>
              <a:buClr>
                <a:srgbClr val="292934"/>
              </a:buClr>
              <a:buSzPts val="1400"/>
            </a:pPr>
            <a:r>
              <a:rPr lang="en-US" sz="1050">
                <a:solidFill>
                  <a:srgbClr val="292934"/>
                </a:solidFill>
                <a:latin typeface="Calibri"/>
                <a:ea typeface="Calibri"/>
                <a:cs typeface="Calibri"/>
                <a:sym typeface="Calibri"/>
              </a:rPr>
              <a:t>1</a:t>
            </a:r>
            <a:endParaRPr sz="1350"/>
          </a:p>
          <a:p>
            <a:pPr>
              <a:buClr>
                <a:srgbClr val="292934"/>
              </a:buClr>
              <a:buSzPts val="1400"/>
            </a:pPr>
            <a:r>
              <a:rPr lang="en-US" sz="1050">
                <a:solidFill>
                  <a:srgbClr val="292934"/>
                </a:solidFill>
                <a:latin typeface="Calibri"/>
                <a:ea typeface="Calibri"/>
                <a:cs typeface="Calibri"/>
                <a:sym typeface="Calibri"/>
              </a:rPr>
              <a:t>2</a:t>
            </a:r>
            <a:endParaRPr sz="1350"/>
          </a:p>
        </p:txBody>
      </p:sp>
      <p:sp>
        <p:nvSpPr>
          <p:cNvPr id="22" name="Google Shape;229;p3">
            <a:extLst>
              <a:ext uri="{FF2B5EF4-FFF2-40B4-BE49-F238E27FC236}">
                <a16:creationId xmlns:a16="http://schemas.microsoft.com/office/drawing/2014/main" id="{A6155A5A-85E9-BD55-4C57-1E60C63F19DD}"/>
              </a:ext>
            </a:extLst>
          </p:cNvPr>
          <p:cNvSpPr txBox="1"/>
          <p:nvPr/>
        </p:nvSpPr>
        <p:spPr>
          <a:xfrm>
            <a:off x="664886" y="3056780"/>
            <a:ext cx="344085" cy="553968"/>
          </a:xfrm>
          <a:prstGeom prst="rect">
            <a:avLst/>
          </a:prstGeom>
          <a:noFill/>
          <a:ln>
            <a:noFill/>
          </a:ln>
        </p:spPr>
        <p:txBody>
          <a:bodyPr spcFirstLastPara="1" wrap="square" lIns="68569" tIns="34275" rIns="68569" bIns="34275" anchor="t" anchorCtr="0">
            <a:spAutoFit/>
          </a:bodyPr>
          <a:lstStyle/>
          <a:p>
            <a:pPr>
              <a:buClr>
                <a:srgbClr val="292934"/>
              </a:buClr>
              <a:buSzPts val="1400"/>
            </a:pPr>
            <a:r>
              <a:rPr lang="en-US" sz="1050">
                <a:solidFill>
                  <a:srgbClr val="292934"/>
                </a:solidFill>
                <a:latin typeface="Calibri"/>
                <a:ea typeface="Calibri"/>
                <a:cs typeface="Calibri"/>
                <a:sym typeface="Calibri"/>
              </a:rPr>
              <a:t>509</a:t>
            </a:r>
            <a:endParaRPr sz="1350"/>
          </a:p>
          <a:p>
            <a:pPr>
              <a:buClr>
                <a:srgbClr val="292934"/>
              </a:buClr>
              <a:buSzPts val="1400"/>
            </a:pPr>
            <a:r>
              <a:rPr lang="en-US" sz="1050">
                <a:solidFill>
                  <a:srgbClr val="292934"/>
                </a:solidFill>
                <a:latin typeface="Calibri"/>
                <a:ea typeface="Calibri"/>
                <a:cs typeface="Calibri"/>
                <a:sym typeface="Calibri"/>
              </a:rPr>
              <a:t>510</a:t>
            </a:r>
            <a:endParaRPr sz="1350"/>
          </a:p>
          <a:p>
            <a:pPr>
              <a:buClr>
                <a:srgbClr val="292934"/>
              </a:buClr>
              <a:buSzPts val="1400"/>
            </a:pPr>
            <a:r>
              <a:rPr lang="en-US" sz="1050">
                <a:solidFill>
                  <a:srgbClr val="292934"/>
                </a:solidFill>
                <a:latin typeface="Calibri"/>
                <a:ea typeface="Calibri"/>
                <a:cs typeface="Calibri"/>
                <a:sym typeface="Calibri"/>
              </a:rPr>
              <a:t>511</a:t>
            </a:r>
            <a:endParaRPr sz="1350"/>
          </a:p>
        </p:txBody>
      </p:sp>
      <p:sp>
        <p:nvSpPr>
          <p:cNvPr id="23" name="Google Shape;230;p3">
            <a:extLst>
              <a:ext uri="{FF2B5EF4-FFF2-40B4-BE49-F238E27FC236}">
                <a16:creationId xmlns:a16="http://schemas.microsoft.com/office/drawing/2014/main" id="{018A1EBC-DAA7-DAFD-EEE8-469796F099FB}"/>
              </a:ext>
            </a:extLst>
          </p:cNvPr>
          <p:cNvSpPr txBox="1"/>
          <p:nvPr/>
        </p:nvSpPr>
        <p:spPr>
          <a:xfrm>
            <a:off x="1035025" y="1816728"/>
            <a:ext cx="485951" cy="230802"/>
          </a:xfrm>
          <a:prstGeom prst="rect">
            <a:avLst/>
          </a:prstGeom>
          <a:noFill/>
          <a:ln>
            <a:noFill/>
          </a:ln>
        </p:spPr>
        <p:txBody>
          <a:bodyPr spcFirstLastPara="1" wrap="square" lIns="68569" tIns="34275" rIns="68569" bIns="34275" anchor="t" anchorCtr="0">
            <a:spAutoFit/>
          </a:bodyPr>
          <a:lstStyle/>
          <a:p>
            <a:pPr>
              <a:buClr>
                <a:srgbClr val="292934"/>
              </a:buClr>
              <a:buSzPts val="1400"/>
            </a:pPr>
            <a:r>
              <a:rPr lang="en-US" sz="1050">
                <a:solidFill>
                  <a:srgbClr val="292934"/>
                </a:solidFill>
                <a:latin typeface="Calibri"/>
                <a:ea typeface="Calibri"/>
                <a:cs typeface="Calibri"/>
                <a:sym typeface="Calibri"/>
              </a:rPr>
              <a:t>0       1</a:t>
            </a:r>
            <a:endParaRPr sz="1350"/>
          </a:p>
        </p:txBody>
      </p:sp>
      <p:sp>
        <p:nvSpPr>
          <p:cNvPr id="24" name="Google Shape;231;p3">
            <a:extLst>
              <a:ext uri="{FF2B5EF4-FFF2-40B4-BE49-F238E27FC236}">
                <a16:creationId xmlns:a16="http://schemas.microsoft.com/office/drawing/2014/main" id="{30997DB6-3DB3-A614-0C1A-EDCED12E38CE}"/>
              </a:ext>
            </a:extLst>
          </p:cNvPr>
          <p:cNvSpPr/>
          <p:nvPr/>
        </p:nvSpPr>
        <p:spPr>
          <a:xfrm>
            <a:off x="2028527" y="2046759"/>
            <a:ext cx="528066" cy="149504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5" name="Google Shape;232;p3">
            <a:extLst>
              <a:ext uri="{FF2B5EF4-FFF2-40B4-BE49-F238E27FC236}">
                <a16:creationId xmlns:a16="http://schemas.microsoft.com/office/drawing/2014/main" id="{6A81C959-3F5C-C3FE-6B9C-C90D68B9F372}"/>
              </a:ext>
            </a:extLst>
          </p:cNvPr>
          <p:cNvSpPr/>
          <p:nvPr/>
        </p:nvSpPr>
        <p:spPr>
          <a:xfrm>
            <a:off x="2054816" y="2071196"/>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6" name="Google Shape;233;p3">
            <a:extLst>
              <a:ext uri="{FF2B5EF4-FFF2-40B4-BE49-F238E27FC236}">
                <a16:creationId xmlns:a16="http://schemas.microsoft.com/office/drawing/2014/main" id="{DBB47957-B92C-31AE-2E2E-507FA3102C55}"/>
              </a:ext>
            </a:extLst>
          </p:cNvPr>
          <p:cNvSpPr/>
          <p:nvPr/>
        </p:nvSpPr>
        <p:spPr>
          <a:xfrm>
            <a:off x="2054816" y="2216265"/>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7" name="Google Shape;234;p3">
            <a:extLst>
              <a:ext uri="{FF2B5EF4-FFF2-40B4-BE49-F238E27FC236}">
                <a16:creationId xmlns:a16="http://schemas.microsoft.com/office/drawing/2014/main" id="{8CCC9CA0-1DA2-07B2-CC94-403FAD39237C}"/>
              </a:ext>
            </a:extLst>
          </p:cNvPr>
          <p:cNvSpPr/>
          <p:nvPr/>
        </p:nvSpPr>
        <p:spPr>
          <a:xfrm>
            <a:off x="2054816" y="236238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8" name="Google Shape;235;p3">
            <a:extLst>
              <a:ext uri="{FF2B5EF4-FFF2-40B4-BE49-F238E27FC236}">
                <a16:creationId xmlns:a16="http://schemas.microsoft.com/office/drawing/2014/main" id="{3CDBDEF5-FFA9-F7D6-C013-C80CF54E0F08}"/>
              </a:ext>
            </a:extLst>
          </p:cNvPr>
          <p:cNvSpPr/>
          <p:nvPr/>
        </p:nvSpPr>
        <p:spPr>
          <a:xfrm>
            <a:off x="2313134" y="2071196"/>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9" name="Google Shape;236;p3">
            <a:extLst>
              <a:ext uri="{FF2B5EF4-FFF2-40B4-BE49-F238E27FC236}">
                <a16:creationId xmlns:a16="http://schemas.microsoft.com/office/drawing/2014/main" id="{16F1DD1C-5308-1FD1-8A86-7D353B30D06B}"/>
              </a:ext>
            </a:extLst>
          </p:cNvPr>
          <p:cNvSpPr/>
          <p:nvPr/>
        </p:nvSpPr>
        <p:spPr>
          <a:xfrm>
            <a:off x="2313134" y="2216265"/>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0" name="Google Shape;237;p3">
            <a:extLst>
              <a:ext uri="{FF2B5EF4-FFF2-40B4-BE49-F238E27FC236}">
                <a16:creationId xmlns:a16="http://schemas.microsoft.com/office/drawing/2014/main" id="{7E8F0612-2B5B-B8C1-4A4F-90B6196BF077}"/>
              </a:ext>
            </a:extLst>
          </p:cNvPr>
          <p:cNvSpPr/>
          <p:nvPr/>
        </p:nvSpPr>
        <p:spPr>
          <a:xfrm>
            <a:off x="2313134" y="236238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1" name="Google Shape;238;p3">
            <a:extLst>
              <a:ext uri="{FF2B5EF4-FFF2-40B4-BE49-F238E27FC236}">
                <a16:creationId xmlns:a16="http://schemas.microsoft.com/office/drawing/2014/main" id="{84EF6532-14C2-2A93-ED02-B4D32E141D2E}"/>
              </a:ext>
            </a:extLst>
          </p:cNvPr>
          <p:cNvSpPr/>
          <p:nvPr/>
        </p:nvSpPr>
        <p:spPr>
          <a:xfrm>
            <a:off x="2260556" y="2584074"/>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32" name="Google Shape;239;p3">
            <a:extLst>
              <a:ext uri="{FF2B5EF4-FFF2-40B4-BE49-F238E27FC236}">
                <a16:creationId xmlns:a16="http://schemas.microsoft.com/office/drawing/2014/main" id="{CEF3E004-87E9-DE16-375E-5D9D0C3F4CE9}"/>
              </a:ext>
            </a:extLst>
          </p:cNvPr>
          <p:cNvSpPr/>
          <p:nvPr/>
        </p:nvSpPr>
        <p:spPr>
          <a:xfrm>
            <a:off x="2260556" y="2757757"/>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33" name="Google Shape;240;p3">
            <a:extLst>
              <a:ext uri="{FF2B5EF4-FFF2-40B4-BE49-F238E27FC236}">
                <a16:creationId xmlns:a16="http://schemas.microsoft.com/office/drawing/2014/main" id="{2C076A41-3D96-8CBC-351A-6B435400FAC0}"/>
              </a:ext>
            </a:extLst>
          </p:cNvPr>
          <p:cNvSpPr/>
          <p:nvPr/>
        </p:nvSpPr>
        <p:spPr>
          <a:xfrm>
            <a:off x="2260556" y="2931441"/>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34" name="Google Shape;241;p3">
            <a:extLst>
              <a:ext uri="{FF2B5EF4-FFF2-40B4-BE49-F238E27FC236}">
                <a16:creationId xmlns:a16="http://schemas.microsoft.com/office/drawing/2014/main" id="{AA4CDA6C-988A-A567-42E3-B20D4713CFF8}"/>
              </a:ext>
            </a:extLst>
          </p:cNvPr>
          <p:cNvSpPr/>
          <p:nvPr/>
        </p:nvSpPr>
        <p:spPr>
          <a:xfrm>
            <a:off x="2054816" y="310512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5" name="Google Shape;242;p3">
            <a:extLst>
              <a:ext uri="{FF2B5EF4-FFF2-40B4-BE49-F238E27FC236}">
                <a16:creationId xmlns:a16="http://schemas.microsoft.com/office/drawing/2014/main" id="{840F0BFE-6FA8-37A2-8CB3-00B768BE6CF2}"/>
              </a:ext>
            </a:extLst>
          </p:cNvPr>
          <p:cNvSpPr/>
          <p:nvPr/>
        </p:nvSpPr>
        <p:spPr>
          <a:xfrm>
            <a:off x="2054816" y="325019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6" name="Google Shape;243;p3">
            <a:extLst>
              <a:ext uri="{FF2B5EF4-FFF2-40B4-BE49-F238E27FC236}">
                <a16:creationId xmlns:a16="http://schemas.microsoft.com/office/drawing/2014/main" id="{41C3E875-F9BB-3937-45C3-F80855D663C8}"/>
              </a:ext>
            </a:extLst>
          </p:cNvPr>
          <p:cNvSpPr/>
          <p:nvPr/>
        </p:nvSpPr>
        <p:spPr>
          <a:xfrm>
            <a:off x="2054816" y="33963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7" name="Google Shape;244;p3">
            <a:extLst>
              <a:ext uri="{FF2B5EF4-FFF2-40B4-BE49-F238E27FC236}">
                <a16:creationId xmlns:a16="http://schemas.microsoft.com/office/drawing/2014/main" id="{0E20DD62-6CA8-61A9-C220-42402BE7D567}"/>
              </a:ext>
            </a:extLst>
          </p:cNvPr>
          <p:cNvSpPr/>
          <p:nvPr/>
        </p:nvSpPr>
        <p:spPr>
          <a:xfrm>
            <a:off x="2313134" y="310512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8" name="Google Shape;245;p3">
            <a:extLst>
              <a:ext uri="{FF2B5EF4-FFF2-40B4-BE49-F238E27FC236}">
                <a16:creationId xmlns:a16="http://schemas.microsoft.com/office/drawing/2014/main" id="{54A64468-52A0-AF25-E13D-CA16A8524296}"/>
              </a:ext>
            </a:extLst>
          </p:cNvPr>
          <p:cNvSpPr/>
          <p:nvPr/>
        </p:nvSpPr>
        <p:spPr>
          <a:xfrm>
            <a:off x="2313134" y="325019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9" name="Google Shape;246;p3">
            <a:extLst>
              <a:ext uri="{FF2B5EF4-FFF2-40B4-BE49-F238E27FC236}">
                <a16:creationId xmlns:a16="http://schemas.microsoft.com/office/drawing/2014/main" id="{D603AAB2-F387-2EE0-8575-6C835C0C36A8}"/>
              </a:ext>
            </a:extLst>
          </p:cNvPr>
          <p:cNvSpPr/>
          <p:nvPr/>
        </p:nvSpPr>
        <p:spPr>
          <a:xfrm>
            <a:off x="2313134" y="33963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0" name="Google Shape;247;p3">
            <a:extLst>
              <a:ext uri="{FF2B5EF4-FFF2-40B4-BE49-F238E27FC236}">
                <a16:creationId xmlns:a16="http://schemas.microsoft.com/office/drawing/2014/main" id="{07A6786A-6AFF-C3D8-C7AB-272251A0CCE4}"/>
              </a:ext>
            </a:extLst>
          </p:cNvPr>
          <p:cNvSpPr/>
          <p:nvPr/>
        </p:nvSpPr>
        <p:spPr>
          <a:xfrm>
            <a:off x="3048083" y="2046759"/>
            <a:ext cx="528066" cy="149504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1" name="Google Shape;248;p3">
            <a:extLst>
              <a:ext uri="{FF2B5EF4-FFF2-40B4-BE49-F238E27FC236}">
                <a16:creationId xmlns:a16="http://schemas.microsoft.com/office/drawing/2014/main" id="{B0EAD1A1-81A4-BBFF-FE36-4865499E9279}"/>
              </a:ext>
            </a:extLst>
          </p:cNvPr>
          <p:cNvSpPr/>
          <p:nvPr/>
        </p:nvSpPr>
        <p:spPr>
          <a:xfrm>
            <a:off x="3074372" y="2216265"/>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2" name="Google Shape;249;p3">
            <a:extLst>
              <a:ext uri="{FF2B5EF4-FFF2-40B4-BE49-F238E27FC236}">
                <a16:creationId xmlns:a16="http://schemas.microsoft.com/office/drawing/2014/main" id="{1464385E-9F9E-9BB3-0C6A-D786A23160DA}"/>
              </a:ext>
            </a:extLst>
          </p:cNvPr>
          <p:cNvSpPr/>
          <p:nvPr/>
        </p:nvSpPr>
        <p:spPr>
          <a:xfrm>
            <a:off x="3074372" y="2362384"/>
            <a:ext cx="205740" cy="116586"/>
          </a:xfrm>
          <a:prstGeom prst="roundRect">
            <a:avLst>
              <a:gd name="adj" fmla="val 16667"/>
            </a:avLst>
          </a:prstGeom>
          <a:solidFill>
            <a:srgbClr val="0070C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3" name="Google Shape;250;p3">
            <a:extLst>
              <a:ext uri="{FF2B5EF4-FFF2-40B4-BE49-F238E27FC236}">
                <a16:creationId xmlns:a16="http://schemas.microsoft.com/office/drawing/2014/main" id="{5ADFEA93-525C-CBA1-290E-A974B0ACCDF3}"/>
              </a:ext>
            </a:extLst>
          </p:cNvPr>
          <p:cNvSpPr/>
          <p:nvPr/>
        </p:nvSpPr>
        <p:spPr>
          <a:xfrm>
            <a:off x="3332690" y="2071196"/>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4" name="Google Shape;251;p3">
            <a:extLst>
              <a:ext uri="{FF2B5EF4-FFF2-40B4-BE49-F238E27FC236}">
                <a16:creationId xmlns:a16="http://schemas.microsoft.com/office/drawing/2014/main" id="{39D9AEAB-2779-7331-C030-CCAC4958BCD8}"/>
              </a:ext>
            </a:extLst>
          </p:cNvPr>
          <p:cNvSpPr/>
          <p:nvPr/>
        </p:nvSpPr>
        <p:spPr>
          <a:xfrm>
            <a:off x="3332690" y="2216265"/>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5" name="Google Shape;252;p3">
            <a:extLst>
              <a:ext uri="{FF2B5EF4-FFF2-40B4-BE49-F238E27FC236}">
                <a16:creationId xmlns:a16="http://schemas.microsoft.com/office/drawing/2014/main" id="{67D68878-08C4-2E91-5824-05DA23DB7516}"/>
              </a:ext>
            </a:extLst>
          </p:cNvPr>
          <p:cNvSpPr/>
          <p:nvPr/>
        </p:nvSpPr>
        <p:spPr>
          <a:xfrm>
            <a:off x="3332690" y="236238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6" name="Google Shape;253;p3">
            <a:extLst>
              <a:ext uri="{FF2B5EF4-FFF2-40B4-BE49-F238E27FC236}">
                <a16:creationId xmlns:a16="http://schemas.microsoft.com/office/drawing/2014/main" id="{B9DE07A5-6DDA-A7C3-66D3-DCD3812720F2}"/>
              </a:ext>
            </a:extLst>
          </p:cNvPr>
          <p:cNvSpPr/>
          <p:nvPr/>
        </p:nvSpPr>
        <p:spPr>
          <a:xfrm>
            <a:off x="3280112" y="2584074"/>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47" name="Google Shape;254;p3">
            <a:extLst>
              <a:ext uri="{FF2B5EF4-FFF2-40B4-BE49-F238E27FC236}">
                <a16:creationId xmlns:a16="http://schemas.microsoft.com/office/drawing/2014/main" id="{C3F14CA7-594F-DE9D-B6AC-17746B4B5ADF}"/>
              </a:ext>
            </a:extLst>
          </p:cNvPr>
          <p:cNvSpPr/>
          <p:nvPr/>
        </p:nvSpPr>
        <p:spPr>
          <a:xfrm>
            <a:off x="3280112" y="2757757"/>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48" name="Google Shape;255;p3">
            <a:extLst>
              <a:ext uri="{FF2B5EF4-FFF2-40B4-BE49-F238E27FC236}">
                <a16:creationId xmlns:a16="http://schemas.microsoft.com/office/drawing/2014/main" id="{723C7D1C-820D-5623-B631-E9E421C6BBEE}"/>
              </a:ext>
            </a:extLst>
          </p:cNvPr>
          <p:cNvSpPr/>
          <p:nvPr/>
        </p:nvSpPr>
        <p:spPr>
          <a:xfrm>
            <a:off x="3280112" y="2931441"/>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49" name="Google Shape;256;p3">
            <a:extLst>
              <a:ext uri="{FF2B5EF4-FFF2-40B4-BE49-F238E27FC236}">
                <a16:creationId xmlns:a16="http://schemas.microsoft.com/office/drawing/2014/main" id="{4745BCF4-32C3-E9F9-CD96-A5F7C3CDF3B9}"/>
              </a:ext>
            </a:extLst>
          </p:cNvPr>
          <p:cNvSpPr/>
          <p:nvPr/>
        </p:nvSpPr>
        <p:spPr>
          <a:xfrm>
            <a:off x="3074372" y="325019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0" name="Google Shape;257;p3">
            <a:extLst>
              <a:ext uri="{FF2B5EF4-FFF2-40B4-BE49-F238E27FC236}">
                <a16:creationId xmlns:a16="http://schemas.microsoft.com/office/drawing/2014/main" id="{3A3A5B2C-32A9-D34C-ECD6-C0ADBA504FA4}"/>
              </a:ext>
            </a:extLst>
          </p:cNvPr>
          <p:cNvSpPr/>
          <p:nvPr/>
        </p:nvSpPr>
        <p:spPr>
          <a:xfrm>
            <a:off x="3074372" y="33963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1" name="Google Shape;258;p3">
            <a:extLst>
              <a:ext uri="{FF2B5EF4-FFF2-40B4-BE49-F238E27FC236}">
                <a16:creationId xmlns:a16="http://schemas.microsoft.com/office/drawing/2014/main" id="{AAD80F5A-474E-A504-837E-661E75AC9D24}"/>
              </a:ext>
            </a:extLst>
          </p:cNvPr>
          <p:cNvSpPr/>
          <p:nvPr/>
        </p:nvSpPr>
        <p:spPr>
          <a:xfrm>
            <a:off x="3332690" y="33963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cxnSp>
        <p:nvCxnSpPr>
          <p:cNvPr id="52" name="Google Shape;259;p3">
            <a:extLst>
              <a:ext uri="{FF2B5EF4-FFF2-40B4-BE49-F238E27FC236}">
                <a16:creationId xmlns:a16="http://schemas.microsoft.com/office/drawing/2014/main" id="{DEC38F39-63BB-B41C-6787-B3F4D24BCED0}"/>
              </a:ext>
            </a:extLst>
          </p:cNvPr>
          <p:cNvCxnSpPr>
            <a:stCxn id="4" idx="3"/>
            <a:endCxn id="24" idx="1"/>
          </p:cNvCxnSpPr>
          <p:nvPr/>
        </p:nvCxnSpPr>
        <p:spPr>
          <a:xfrm>
            <a:off x="1537037" y="2794281"/>
            <a:ext cx="491400" cy="0"/>
          </a:xfrm>
          <a:prstGeom prst="straightConnector1">
            <a:avLst/>
          </a:prstGeom>
          <a:noFill/>
          <a:ln w="28575" cap="flat" cmpd="sng">
            <a:solidFill>
              <a:schemeClr val="dk1"/>
            </a:solidFill>
            <a:prstDash val="solid"/>
            <a:round/>
            <a:headEnd type="none" w="sm" len="sm"/>
            <a:tailEnd type="triangle" w="med" len="med"/>
          </a:ln>
        </p:spPr>
      </p:cxnSp>
      <p:cxnSp>
        <p:nvCxnSpPr>
          <p:cNvPr id="53" name="Google Shape;260;p3">
            <a:extLst>
              <a:ext uri="{FF2B5EF4-FFF2-40B4-BE49-F238E27FC236}">
                <a16:creationId xmlns:a16="http://schemas.microsoft.com/office/drawing/2014/main" id="{6985CCD8-4FBF-F385-D9F0-E5A5BD9BDF51}"/>
              </a:ext>
            </a:extLst>
          </p:cNvPr>
          <p:cNvCxnSpPr/>
          <p:nvPr/>
        </p:nvCxnSpPr>
        <p:spPr>
          <a:xfrm>
            <a:off x="2556593" y="2794281"/>
            <a:ext cx="491490" cy="0"/>
          </a:xfrm>
          <a:prstGeom prst="straightConnector1">
            <a:avLst/>
          </a:prstGeom>
          <a:noFill/>
          <a:ln w="28575" cap="flat" cmpd="sng">
            <a:solidFill>
              <a:schemeClr val="dk1"/>
            </a:solidFill>
            <a:prstDash val="solid"/>
            <a:round/>
            <a:headEnd type="none" w="sm" len="sm"/>
            <a:tailEnd type="triangle" w="med" len="med"/>
          </a:ln>
        </p:spPr>
      </p:cxnSp>
      <p:cxnSp>
        <p:nvCxnSpPr>
          <p:cNvPr id="54" name="Google Shape;261;p3">
            <a:extLst>
              <a:ext uri="{FF2B5EF4-FFF2-40B4-BE49-F238E27FC236}">
                <a16:creationId xmlns:a16="http://schemas.microsoft.com/office/drawing/2014/main" id="{A6D314ED-0955-8329-840D-290CF6BEB015}"/>
              </a:ext>
            </a:extLst>
          </p:cNvPr>
          <p:cNvCxnSpPr/>
          <p:nvPr/>
        </p:nvCxnSpPr>
        <p:spPr>
          <a:xfrm>
            <a:off x="3576149" y="2794281"/>
            <a:ext cx="491490" cy="0"/>
          </a:xfrm>
          <a:prstGeom prst="straightConnector1">
            <a:avLst/>
          </a:prstGeom>
          <a:noFill/>
          <a:ln w="28575" cap="flat" cmpd="sng">
            <a:solidFill>
              <a:schemeClr val="dk1"/>
            </a:solidFill>
            <a:prstDash val="solid"/>
            <a:round/>
            <a:headEnd type="none" w="sm" len="sm"/>
            <a:tailEnd type="triangle" w="med" len="med"/>
          </a:ln>
        </p:spPr>
      </p:cxnSp>
      <p:sp>
        <p:nvSpPr>
          <p:cNvPr id="55" name="Google Shape;262;p3">
            <a:extLst>
              <a:ext uri="{FF2B5EF4-FFF2-40B4-BE49-F238E27FC236}">
                <a16:creationId xmlns:a16="http://schemas.microsoft.com/office/drawing/2014/main" id="{5ECE86F7-F934-C810-2F40-CC0B23600EB8}"/>
              </a:ext>
            </a:extLst>
          </p:cNvPr>
          <p:cNvSpPr/>
          <p:nvPr/>
        </p:nvSpPr>
        <p:spPr>
          <a:xfrm>
            <a:off x="3074372" y="2071780"/>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6" name="Google Shape;263;p3">
            <a:extLst>
              <a:ext uri="{FF2B5EF4-FFF2-40B4-BE49-F238E27FC236}">
                <a16:creationId xmlns:a16="http://schemas.microsoft.com/office/drawing/2014/main" id="{317AF9DB-E222-EDA2-FD68-E6B352AE8E7F}"/>
              </a:ext>
            </a:extLst>
          </p:cNvPr>
          <p:cNvSpPr/>
          <p:nvPr/>
        </p:nvSpPr>
        <p:spPr>
          <a:xfrm>
            <a:off x="3074372" y="3102186"/>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7" name="Google Shape;264;p3">
            <a:extLst>
              <a:ext uri="{FF2B5EF4-FFF2-40B4-BE49-F238E27FC236}">
                <a16:creationId xmlns:a16="http://schemas.microsoft.com/office/drawing/2014/main" id="{8E3B13F6-F8D8-B5C3-6A5A-479E7B74A4CB}"/>
              </a:ext>
            </a:extLst>
          </p:cNvPr>
          <p:cNvSpPr/>
          <p:nvPr/>
        </p:nvSpPr>
        <p:spPr>
          <a:xfrm>
            <a:off x="3332690" y="3102186"/>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8" name="Google Shape;265;p3">
            <a:extLst>
              <a:ext uri="{FF2B5EF4-FFF2-40B4-BE49-F238E27FC236}">
                <a16:creationId xmlns:a16="http://schemas.microsoft.com/office/drawing/2014/main" id="{46DA27BF-605A-DDD2-EC8F-B63C643C37FF}"/>
              </a:ext>
            </a:extLst>
          </p:cNvPr>
          <p:cNvSpPr/>
          <p:nvPr/>
        </p:nvSpPr>
        <p:spPr>
          <a:xfrm>
            <a:off x="3332690" y="3247255"/>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5" name="Google Shape;283;p3">
            <a:extLst>
              <a:ext uri="{FF2B5EF4-FFF2-40B4-BE49-F238E27FC236}">
                <a16:creationId xmlns:a16="http://schemas.microsoft.com/office/drawing/2014/main" id="{4E5F0E7E-AC45-4F93-ED04-6EE415194609}"/>
              </a:ext>
            </a:extLst>
          </p:cNvPr>
          <p:cNvSpPr txBox="1"/>
          <p:nvPr/>
        </p:nvSpPr>
        <p:spPr>
          <a:xfrm>
            <a:off x="1302098" y="3641836"/>
            <a:ext cx="885737" cy="438551"/>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P1 fills the cache</a:t>
            </a:r>
            <a:endParaRPr sz="1350" dirty="0"/>
          </a:p>
        </p:txBody>
      </p:sp>
      <p:sp>
        <p:nvSpPr>
          <p:cNvPr id="76" name="Google Shape;284;p3">
            <a:extLst>
              <a:ext uri="{FF2B5EF4-FFF2-40B4-BE49-F238E27FC236}">
                <a16:creationId xmlns:a16="http://schemas.microsoft.com/office/drawing/2014/main" id="{918BC1DB-EA09-DBDF-FC54-DA422A24F3FB}"/>
              </a:ext>
            </a:extLst>
          </p:cNvPr>
          <p:cNvSpPr txBox="1"/>
          <p:nvPr/>
        </p:nvSpPr>
        <p:spPr>
          <a:xfrm>
            <a:off x="2318443" y="3660434"/>
            <a:ext cx="885737" cy="438551"/>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P2 reads an array</a:t>
            </a:r>
            <a:endParaRPr sz="1350" dirty="0"/>
          </a:p>
        </p:txBody>
      </p:sp>
      <p:sp>
        <p:nvSpPr>
          <p:cNvPr id="145" name="Google Shape;249;p3">
            <a:extLst>
              <a:ext uri="{FF2B5EF4-FFF2-40B4-BE49-F238E27FC236}">
                <a16:creationId xmlns:a16="http://schemas.microsoft.com/office/drawing/2014/main" id="{5EE711E7-3165-B4D6-8A75-2B22A9C771D0}"/>
              </a:ext>
            </a:extLst>
          </p:cNvPr>
          <p:cNvSpPr/>
          <p:nvPr/>
        </p:nvSpPr>
        <p:spPr>
          <a:xfrm>
            <a:off x="2342662" y="4395756"/>
            <a:ext cx="121068" cy="116586"/>
          </a:xfrm>
          <a:prstGeom prst="roundRect">
            <a:avLst>
              <a:gd name="adj" fmla="val 16667"/>
            </a:avLst>
          </a:prstGeom>
          <a:solidFill>
            <a:srgbClr val="0070C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46" name="Google Shape;244;p3">
            <a:extLst>
              <a:ext uri="{FF2B5EF4-FFF2-40B4-BE49-F238E27FC236}">
                <a16:creationId xmlns:a16="http://schemas.microsoft.com/office/drawing/2014/main" id="{B39CC0F3-C5CF-4BBC-8F58-9ADA7B622E4D}"/>
              </a:ext>
            </a:extLst>
          </p:cNvPr>
          <p:cNvSpPr/>
          <p:nvPr/>
        </p:nvSpPr>
        <p:spPr>
          <a:xfrm>
            <a:off x="3026380" y="4395756"/>
            <a:ext cx="121068"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47" name="Google Shape;284;p3">
            <a:extLst>
              <a:ext uri="{FF2B5EF4-FFF2-40B4-BE49-F238E27FC236}">
                <a16:creationId xmlns:a16="http://schemas.microsoft.com/office/drawing/2014/main" id="{7C782E87-FE29-E63D-67FE-D758D822DF3F}"/>
              </a:ext>
            </a:extLst>
          </p:cNvPr>
          <p:cNvSpPr txBox="1"/>
          <p:nvPr/>
        </p:nvSpPr>
        <p:spPr>
          <a:xfrm>
            <a:off x="2384673" y="4304359"/>
            <a:ext cx="689699" cy="253885"/>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cs typeface="Arial"/>
                <a:sym typeface="Arial"/>
              </a:rPr>
              <a:t>replace</a:t>
            </a:r>
            <a:endParaRPr sz="1350" dirty="0"/>
          </a:p>
        </p:txBody>
      </p:sp>
      <p:sp>
        <p:nvSpPr>
          <p:cNvPr id="148" name="Google Shape;231;p3">
            <a:extLst>
              <a:ext uri="{FF2B5EF4-FFF2-40B4-BE49-F238E27FC236}">
                <a16:creationId xmlns:a16="http://schemas.microsoft.com/office/drawing/2014/main" id="{B3DCC26F-8DA4-11E9-2D6C-13D6D214A54C}"/>
              </a:ext>
            </a:extLst>
          </p:cNvPr>
          <p:cNvSpPr/>
          <p:nvPr/>
        </p:nvSpPr>
        <p:spPr>
          <a:xfrm>
            <a:off x="4067639" y="2046759"/>
            <a:ext cx="528066" cy="149504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49" name="Google Shape;232;p3">
            <a:extLst>
              <a:ext uri="{FF2B5EF4-FFF2-40B4-BE49-F238E27FC236}">
                <a16:creationId xmlns:a16="http://schemas.microsoft.com/office/drawing/2014/main" id="{17DE9A15-0ADE-D780-B67B-7F4F06CF9FAF}"/>
              </a:ext>
            </a:extLst>
          </p:cNvPr>
          <p:cNvSpPr/>
          <p:nvPr/>
        </p:nvSpPr>
        <p:spPr>
          <a:xfrm>
            <a:off x="4093928" y="2071196"/>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50" name="Google Shape;233;p3">
            <a:extLst>
              <a:ext uri="{FF2B5EF4-FFF2-40B4-BE49-F238E27FC236}">
                <a16:creationId xmlns:a16="http://schemas.microsoft.com/office/drawing/2014/main" id="{960B429C-9B2D-95E7-C44B-D5DD1ED91D9C}"/>
              </a:ext>
            </a:extLst>
          </p:cNvPr>
          <p:cNvSpPr/>
          <p:nvPr/>
        </p:nvSpPr>
        <p:spPr>
          <a:xfrm>
            <a:off x="4093928" y="2216265"/>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51" name="Google Shape;234;p3">
            <a:extLst>
              <a:ext uri="{FF2B5EF4-FFF2-40B4-BE49-F238E27FC236}">
                <a16:creationId xmlns:a16="http://schemas.microsoft.com/office/drawing/2014/main" id="{C2A9DCD1-970A-421D-79E5-AEC42AC7AD2D}"/>
              </a:ext>
            </a:extLst>
          </p:cNvPr>
          <p:cNvSpPr/>
          <p:nvPr/>
        </p:nvSpPr>
        <p:spPr>
          <a:xfrm>
            <a:off x="4093928" y="236238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52" name="Google Shape;235;p3">
            <a:extLst>
              <a:ext uri="{FF2B5EF4-FFF2-40B4-BE49-F238E27FC236}">
                <a16:creationId xmlns:a16="http://schemas.microsoft.com/office/drawing/2014/main" id="{99813CF8-D8E7-9BFC-B663-81402E8BB608}"/>
              </a:ext>
            </a:extLst>
          </p:cNvPr>
          <p:cNvSpPr/>
          <p:nvPr/>
        </p:nvSpPr>
        <p:spPr>
          <a:xfrm>
            <a:off x="4352246" y="2071196"/>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53" name="Google Shape;236;p3">
            <a:extLst>
              <a:ext uri="{FF2B5EF4-FFF2-40B4-BE49-F238E27FC236}">
                <a16:creationId xmlns:a16="http://schemas.microsoft.com/office/drawing/2014/main" id="{5DE374FA-13C6-7BF3-6432-63C4E6762056}"/>
              </a:ext>
            </a:extLst>
          </p:cNvPr>
          <p:cNvSpPr/>
          <p:nvPr/>
        </p:nvSpPr>
        <p:spPr>
          <a:xfrm>
            <a:off x="4352246" y="2216265"/>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54" name="Google Shape;237;p3">
            <a:extLst>
              <a:ext uri="{FF2B5EF4-FFF2-40B4-BE49-F238E27FC236}">
                <a16:creationId xmlns:a16="http://schemas.microsoft.com/office/drawing/2014/main" id="{829ECAF0-D084-3348-A69A-69EF4863204B}"/>
              </a:ext>
            </a:extLst>
          </p:cNvPr>
          <p:cNvSpPr/>
          <p:nvPr/>
        </p:nvSpPr>
        <p:spPr>
          <a:xfrm>
            <a:off x="4352246" y="236238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55" name="Google Shape;238;p3">
            <a:extLst>
              <a:ext uri="{FF2B5EF4-FFF2-40B4-BE49-F238E27FC236}">
                <a16:creationId xmlns:a16="http://schemas.microsoft.com/office/drawing/2014/main" id="{C1621B91-DD43-0BD1-792D-7FE3780D10A8}"/>
              </a:ext>
            </a:extLst>
          </p:cNvPr>
          <p:cNvSpPr/>
          <p:nvPr/>
        </p:nvSpPr>
        <p:spPr>
          <a:xfrm>
            <a:off x="4299668" y="2584074"/>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56" name="Google Shape;239;p3">
            <a:extLst>
              <a:ext uri="{FF2B5EF4-FFF2-40B4-BE49-F238E27FC236}">
                <a16:creationId xmlns:a16="http://schemas.microsoft.com/office/drawing/2014/main" id="{E69267F4-C4B9-3C9B-DAD5-569CB28CD4A4}"/>
              </a:ext>
            </a:extLst>
          </p:cNvPr>
          <p:cNvSpPr/>
          <p:nvPr/>
        </p:nvSpPr>
        <p:spPr>
          <a:xfrm>
            <a:off x="4299668" y="2757757"/>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57" name="Google Shape;240;p3">
            <a:extLst>
              <a:ext uri="{FF2B5EF4-FFF2-40B4-BE49-F238E27FC236}">
                <a16:creationId xmlns:a16="http://schemas.microsoft.com/office/drawing/2014/main" id="{4CCA15B0-5124-51E4-1779-F26FFEB108BE}"/>
              </a:ext>
            </a:extLst>
          </p:cNvPr>
          <p:cNvSpPr/>
          <p:nvPr/>
        </p:nvSpPr>
        <p:spPr>
          <a:xfrm>
            <a:off x="4299668" y="2931441"/>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58" name="Google Shape;241;p3">
            <a:extLst>
              <a:ext uri="{FF2B5EF4-FFF2-40B4-BE49-F238E27FC236}">
                <a16:creationId xmlns:a16="http://schemas.microsoft.com/office/drawing/2014/main" id="{F030B50C-09DA-9EB8-8BBF-E5E19FA78BAF}"/>
              </a:ext>
            </a:extLst>
          </p:cNvPr>
          <p:cNvSpPr/>
          <p:nvPr/>
        </p:nvSpPr>
        <p:spPr>
          <a:xfrm>
            <a:off x="4093928" y="310512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59" name="Google Shape;242;p3">
            <a:extLst>
              <a:ext uri="{FF2B5EF4-FFF2-40B4-BE49-F238E27FC236}">
                <a16:creationId xmlns:a16="http://schemas.microsoft.com/office/drawing/2014/main" id="{F0E88291-2413-1C44-1FDB-17A256C9C4FB}"/>
              </a:ext>
            </a:extLst>
          </p:cNvPr>
          <p:cNvSpPr/>
          <p:nvPr/>
        </p:nvSpPr>
        <p:spPr>
          <a:xfrm>
            <a:off x="4093928" y="325019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60" name="Google Shape;243;p3">
            <a:extLst>
              <a:ext uri="{FF2B5EF4-FFF2-40B4-BE49-F238E27FC236}">
                <a16:creationId xmlns:a16="http://schemas.microsoft.com/office/drawing/2014/main" id="{92C22E82-2210-3203-5C46-59A1272DF549}"/>
              </a:ext>
            </a:extLst>
          </p:cNvPr>
          <p:cNvSpPr/>
          <p:nvPr/>
        </p:nvSpPr>
        <p:spPr>
          <a:xfrm>
            <a:off x="4093928" y="33963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61" name="Google Shape;244;p3">
            <a:extLst>
              <a:ext uri="{FF2B5EF4-FFF2-40B4-BE49-F238E27FC236}">
                <a16:creationId xmlns:a16="http://schemas.microsoft.com/office/drawing/2014/main" id="{DA61B09C-39F3-850C-3540-272E3DC56FE8}"/>
              </a:ext>
            </a:extLst>
          </p:cNvPr>
          <p:cNvSpPr/>
          <p:nvPr/>
        </p:nvSpPr>
        <p:spPr>
          <a:xfrm>
            <a:off x="4352246" y="310512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62" name="Google Shape;245;p3">
            <a:extLst>
              <a:ext uri="{FF2B5EF4-FFF2-40B4-BE49-F238E27FC236}">
                <a16:creationId xmlns:a16="http://schemas.microsoft.com/office/drawing/2014/main" id="{CEAA4116-E200-E052-C696-FAD510CD882C}"/>
              </a:ext>
            </a:extLst>
          </p:cNvPr>
          <p:cNvSpPr/>
          <p:nvPr/>
        </p:nvSpPr>
        <p:spPr>
          <a:xfrm>
            <a:off x="4352246" y="325019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63" name="Google Shape;246;p3">
            <a:extLst>
              <a:ext uri="{FF2B5EF4-FFF2-40B4-BE49-F238E27FC236}">
                <a16:creationId xmlns:a16="http://schemas.microsoft.com/office/drawing/2014/main" id="{C5E96088-DF1C-94D3-2A5B-DA00E717E819}"/>
              </a:ext>
            </a:extLst>
          </p:cNvPr>
          <p:cNvSpPr/>
          <p:nvPr/>
        </p:nvSpPr>
        <p:spPr>
          <a:xfrm>
            <a:off x="4352246" y="33963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64" name="Google Shape;247;p3">
            <a:extLst>
              <a:ext uri="{FF2B5EF4-FFF2-40B4-BE49-F238E27FC236}">
                <a16:creationId xmlns:a16="http://schemas.microsoft.com/office/drawing/2014/main" id="{CDAFDD7A-3CEF-D16B-9630-D0C0C2E3785E}"/>
              </a:ext>
            </a:extLst>
          </p:cNvPr>
          <p:cNvSpPr/>
          <p:nvPr/>
        </p:nvSpPr>
        <p:spPr>
          <a:xfrm>
            <a:off x="5087195" y="2046759"/>
            <a:ext cx="528066" cy="149504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65" name="Google Shape;248;p3">
            <a:extLst>
              <a:ext uri="{FF2B5EF4-FFF2-40B4-BE49-F238E27FC236}">
                <a16:creationId xmlns:a16="http://schemas.microsoft.com/office/drawing/2014/main" id="{4906E453-8BBD-C029-21EA-1D005ED61776}"/>
              </a:ext>
            </a:extLst>
          </p:cNvPr>
          <p:cNvSpPr/>
          <p:nvPr/>
        </p:nvSpPr>
        <p:spPr>
          <a:xfrm>
            <a:off x="5113484" y="2216265"/>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66" name="Google Shape;249;p3">
            <a:extLst>
              <a:ext uri="{FF2B5EF4-FFF2-40B4-BE49-F238E27FC236}">
                <a16:creationId xmlns:a16="http://schemas.microsoft.com/office/drawing/2014/main" id="{2FED6D73-856B-56DE-AF4A-53AE80F7E619}"/>
              </a:ext>
            </a:extLst>
          </p:cNvPr>
          <p:cNvSpPr/>
          <p:nvPr/>
        </p:nvSpPr>
        <p:spPr>
          <a:xfrm>
            <a:off x="5126629" y="3096617"/>
            <a:ext cx="205740" cy="116586"/>
          </a:xfrm>
          <a:prstGeom prst="roundRect">
            <a:avLst>
              <a:gd name="adj" fmla="val 16667"/>
            </a:avLst>
          </a:prstGeom>
          <a:solidFill>
            <a:srgbClr val="0070C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67" name="Google Shape;250;p3">
            <a:extLst>
              <a:ext uri="{FF2B5EF4-FFF2-40B4-BE49-F238E27FC236}">
                <a16:creationId xmlns:a16="http://schemas.microsoft.com/office/drawing/2014/main" id="{DE756A6B-8E45-8D99-6843-FE139D1DBDD1}"/>
              </a:ext>
            </a:extLst>
          </p:cNvPr>
          <p:cNvSpPr/>
          <p:nvPr/>
        </p:nvSpPr>
        <p:spPr>
          <a:xfrm>
            <a:off x="5371802" y="2071196"/>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68" name="Google Shape;251;p3">
            <a:extLst>
              <a:ext uri="{FF2B5EF4-FFF2-40B4-BE49-F238E27FC236}">
                <a16:creationId xmlns:a16="http://schemas.microsoft.com/office/drawing/2014/main" id="{9FAC1253-59B2-CC4C-8E57-98F1F5992B85}"/>
              </a:ext>
            </a:extLst>
          </p:cNvPr>
          <p:cNvSpPr/>
          <p:nvPr/>
        </p:nvSpPr>
        <p:spPr>
          <a:xfrm>
            <a:off x="5371802" y="2216265"/>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69" name="Google Shape;252;p3">
            <a:extLst>
              <a:ext uri="{FF2B5EF4-FFF2-40B4-BE49-F238E27FC236}">
                <a16:creationId xmlns:a16="http://schemas.microsoft.com/office/drawing/2014/main" id="{E98D8CD1-C260-44A8-801B-128940B15672}"/>
              </a:ext>
            </a:extLst>
          </p:cNvPr>
          <p:cNvSpPr/>
          <p:nvPr/>
        </p:nvSpPr>
        <p:spPr>
          <a:xfrm>
            <a:off x="5371802" y="236238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70" name="Google Shape;253;p3">
            <a:extLst>
              <a:ext uri="{FF2B5EF4-FFF2-40B4-BE49-F238E27FC236}">
                <a16:creationId xmlns:a16="http://schemas.microsoft.com/office/drawing/2014/main" id="{3F966561-267B-9C43-D5FE-1F7DB4FD7B9A}"/>
              </a:ext>
            </a:extLst>
          </p:cNvPr>
          <p:cNvSpPr/>
          <p:nvPr/>
        </p:nvSpPr>
        <p:spPr>
          <a:xfrm>
            <a:off x="5319224" y="2584074"/>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71" name="Google Shape;254;p3">
            <a:extLst>
              <a:ext uri="{FF2B5EF4-FFF2-40B4-BE49-F238E27FC236}">
                <a16:creationId xmlns:a16="http://schemas.microsoft.com/office/drawing/2014/main" id="{78F4ADD4-C532-C2A8-2AF6-2EAFD39BF577}"/>
              </a:ext>
            </a:extLst>
          </p:cNvPr>
          <p:cNvSpPr/>
          <p:nvPr/>
        </p:nvSpPr>
        <p:spPr>
          <a:xfrm>
            <a:off x="5319224" y="2757757"/>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72" name="Google Shape;255;p3">
            <a:extLst>
              <a:ext uri="{FF2B5EF4-FFF2-40B4-BE49-F238E27FC236}">
                <a16:creationId xmlns:a16="http://schemas.microsoft.com/office/drawing/2014/main" id="{63F8DEA4-CAC5-270E-DE46-E4367D564F6A}"/>
              </a:ext>
            </a:extLst>
          </p:cNvPr>
          <p:cNvSpPr/>
          <p:nvPr/>
        </p:nvSpPr>
        <p:spPr>
          <a:xfrm>
            <a:off x="5319224" y="2931441"/>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73" name="Google Shape;256;p3">
            <a:extLst>
              <a:ext uri="{FF2B5EF4-FFF2-40B4-BE49-F238E27FC236}">
                <a16:creationId xmlns:a16="http://schemas.microsoft.com/office/drawing/2014/main" id="{DA8A672E-88C0-EE36-D450-7D53B72A0355}"/>
              </a:ext>
            </a:extLst>
          </p:cNvPr>
          <p:cNvSpPr/>
          <p:nvPr/>
        </p:nvSpPr>
        <p:spPr>
          <a:xfrm>
            <a:off x="5113484" y="325019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74" name="Google Shape;257;p3">
            <a:extLst>
              <a:ext uri="{FF2B5EF4-FFF2-40B4-BE49-F238E27FC236}">
                <a16:creationId xmlns:a16="http://schemas.microsoft.com/office/drawing/2014/main" id="{8AB9AAB1-3B6B-67EE-3F2D-652A21F8547D}"/>
              </a:ext>
            </a:extLst>
          </p:cNvPr>
          <p:cNvSpPr/>
          <p:nvPr/>
        </p:nvSpPr>
        <p:spPr>
          <a:xfrm>
            <a:off x="5113484" y="33963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75" name="Google Shape;258;p3">
            <a:extLst>
              <a:ext uri="{FF2B5EF4-FFF2-40B4-BE49-F238E27FC236}">
                <a16:creationId xmlns:a16="http://schemas.microsoft.com/office/drawing/2014/main" id="{D403F54F-D800-EEE2-B614-02F39651AD50}"/>
              </a:ext>
            </a:extLst>
          </p:cNvPr>
          <p:cNvSpPr/>
          <p:nvPr/>
        </p:nvSpPr>
        <p:spPr>
          <a:xfrm>
            <a:off x="5371802" y="33963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cxnSp>
        <p:nvCxnSpPr>
          <p:cNvPr id="176" name="Google Shape;260;p3">
            <a:extLst>
              <a:ext uri="{FF2B5EF4-FFF2-40B4-BE49-F238E27FC236}">
                <a16:creationId xmlns:a16="http://schemas.microsoft.com/office/drawing/2014/main" id="{2BF35442-810D-F66D-FC8D-201B8BAF51E8}"/>
              </a:ext>
            </a:extLst>
          </p:cNvPr>
          <p:cNvCxnSpPr>
            <a:cxnSpLocks/>
          </p:cNvCxnSpPr>
          <p:nvPr/>
        </p:nvCxnSpPr>
        <p:spPr>
          <a:xfrm>
            <a:off x="4595705" y="2794281"/>
            <a:ext cx="491490" cy="0"/>
          </a:xfrm>
          <a:prstGeom prst="straightConnector1">
            <a:avLst/>
          </a:prstGeom>
          <a:noFill/>
          <a:ln w="28575" cap="flat" cmpd="sng">
            <a:solidFill>
              <a:schemeClr val="dk1"/>
            </a:solidFill>
            <a:prstDash val="solid"/>
            <a:round/>
            <a:headEnd type="none" w="sm" len="sm"/>
            <a:tailEnd type="triangle" w="med" len="med"/>
          </a:ln>
        </p:spPr>
      </p:cxnSp>
      <p:cxnSp>
        <p:nvCxnSpPr>
          <p:cNvPr id="177" name="Google Shape;261;p3">
            <a:extLst>
              <a:ext uri="{FF2B5EF4-FFF2-40B4-BE49-F238E27FC236}">
                <a16:creationId xmlns:a16="http://schemas.microsoft.com/office/drawing/2014/main" id="{176093F1-376B-2F45-0D87-C9ECB2CD2803}"/>
              </a:ext>
            </a:extLst>
          </p:cNvPr>
          <p:cNvCxnSpPr>
            <a:cxnSpLocks/>
          </p:cNvCxnSpPr>
          <p:nvPr/>
        </p:nvCxnSpPr>
        <p:spPr>
          <a:xfrm>
            <a:off x="5615261" y="2794281"/>
            <a:ext cx="491490" cy="0"/>
          </a:xfrm>
          <a:prstGeom prst="straightConnector1">
            <a:avLst/>
          </a:prstGeom>
          <a:noFill/>
          <a:ln w="28575" cap="flat" cmpd="sng">
            <a:solidFill>
              <a:schemeClr val="dk1"/>
            </a:solidFill>
            <a:prstDash val="solid"/>
            <a:round/>
            <a:headEnd type="none" w="sm" len="sm"/>
            <a:tailEnd type="triangle" w="med" len="med"/>
          </a:ln>
        </p:spPr>
      </p:cxnSp>
      <p:sp>
        <p:nvSpPr>
          <p:cNvPr id="178" name="Google Shape;262;p3">
            <a:extLst>
              <a:ext uri="{FF2B5EF4-FFF2-40B4-BE49-F238E27FC236}">
                <a16:creationId xmlns:a16="http://schemas.microsoft.com/office/drawing/2014/main" id="{B9CD52E2-46DD-4954-7546-9D82C539A6F1}"/>
              </a:ext>
            </a:extLst>
          </p:cNvPr>
          <p:cNvSpPr/>
          <p:nvPr/>
        </p:nvSpPr>
        <p:spPr>
          <a:xfrm>
            <a:off x="5113484" y="2071780"/>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79" name="Google Shape;263;p3">
            <a:extLst>
              <a:ext uri="{FF2B5EF4-FFF2-40B4-BE49-F238E27FC236}">
                <a16:creationId xmlns:a16="http://schemas.microsoft.com/office/drawing/2014/main" id="{4C125379-8553-BFC5-67C6-E25A4E92DBB0}"/>
              </a:ext>
            </a:extLst>
          </p:cNvPr>
          <p:cNvSpPr/>
          <p:nvPr/>
        </p:nvSpPr>
        <p:spPr>
          <a:xfrm>
            <a:off x="5113484" y="2374855"/>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80" name="Google Shape;264;p3">
            <a:extLst>
              <a:ext uri="{FF2B5EF4-FFF2-40B4-BE49-F238E27FC236}">
                <a16:creationId xmlns:a16="http://schemas.microsoft.com/office/drawing/2014/main" id="{32434FE5-598E-6D37-2940-84AE844B0745}"/>
              </a:ext>
            </a:extLst>
          </p:cNvPr>
          <p:cNvSpPr/>
          <p:nvPr/>
        </p:nvSpPr>
        <p:spPr>
          <a:xfrm>
            <a:off x="5371802" y="3102186"/>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81" name="Google Shape;265;p3">
            <a:extLst>
              <a:ext uri="{FF2B5EF4-FFF2-40B4-BE49-F238E27FC236}">
                <a16:creationId xmlns:a16="http://schemas.microsoft.com/office/drawing/2014/main" id="{404A01D8-B929-C193-3AC2-9C75A8D4C126}"/>
              </a:ext>
            </a:extLst>
          </p:cNvPr>
          <p:cNvSpPr/>
          <p:nvPr/>
        </p:nvSpPr>
        <p:spPr>
          <a:xfrm>
            <a:off x="5371802" y="3247255"/>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84" name="Google Shape;231;p3">
            <a:extLst>
              <a:ext uri="{FF2B5EF4-FFF2-40B4-BE49-F238E27FC236}">
                <a16:creationId xmlns:a16="http://schemas.microsoft.com/office/drawing/2014/main" id="{7355D514-243E-AEEB-BB4A-060DE9FF1CF2}"/>
              </a:ext>
            </a:extLst>
          </p:cNvPr>
          <p:cNvSpPr/>
          <p:nvPr/>
        </p:nvSpPr>
        <p:spPr>
          <a:xfrm>
            <a:off x="6106751" y="2046759"/>
            <a:ext cx="528066" cy="149504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85" name="Google Shape;232;p3">
            <a:extLst>
              <a:ext uri="{FF2B5EF4-FFF2-40B4-BE49-F238E27FC236}">
                <a16:creationId xmlns:a16="http://schemas.microsoft.com/office/drawing/2014/main" id="{A7C1985E-ECE5-F261-2C54-8611FD3B5CB1}"/>
              </a:ext>
            </a:extLst>
          </p:cNvPr>
          <p:cNvSpPr/>
          <p:nvPr/>
        </p:nvSpPr>
        <p:spPr>
          <a:xfrm>
            <a:off x="6133040" y="2071196"/>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86" name="Google Shape;233;p3">
            <a:extLst>
              <a:ext uri="{FF2B5EF4-FFF2-40B4-BE49-F238E27FC236}">
                <a16:creationId xmlns:a16="http://schemas.microsoft.com/office/drawing/2014/main" id="{09F7F7CC-5834-DABC-0374-9A6FA9EB3301}"/>
              </a:ext>
            </a:extLst>
          </p:cNvPr>
          <p:cNvSpPr/>
          <p:nvPr/>
        </p:nvSpPr>
        <p:spPr>
          <a:xfrm>
            <a:off x="6133040" y="2216265"/>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87" name="Google Shape;234;p3">
            <a:extLst>
              <a:ext uri="{FF2B5EF4-FFF2-40B4-BE49-F238E27FC236}">
                <a16:creationId xmlns:a16="http://schemas.microsoft.com/office/drawing/2014/main" id="{31687D5D-E51F-17AF-D2EC-0A51F18A4F39}"/>
              </a:ext>
            </a:extLst>
          </p:cNvPr>
          <p:cNvSpPr/>
          <p:nvPr/>
        </p:nvSpPr>
        <p:spPr>
          <a:xfrm>
            <a:off x="6133040" y="236238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88" name="Google Shape;235;p3">
            <a:extLst>
              <a:ext uri="{FF2B5EF4-FFF2-40B4-BE49-F238E27FC236}">
                <a16:creationId xmlns:a16="http://schemas.microsoft.com/office/drawing/2014/main" id="{AC549703-E98A-4930-B352-8B23C34F28D1}"/>
              </a:ext>
            </a:extLst>
          </p:cNvPr>
          <p:cNvSpPr/>
          <p:nvPr/>
        </p:nvSpPr>
        <p:spPr>
          <a:xfrm>
            <a:off x="6391358" y="2071196"/>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89" name="Google Shape;236;p3">
            <a:extLst>
              <a:ext uri="{FF2B5EF4-FFF2-40B4-BE49-F238E27FC236}">
                <a16:creationId xmlns:a16="http://schemas.microsoft.com/office/drawing/2014/main" id="{5203D267-258B-B5A9-0C39-6B39052770E1}"/>
              </a:ext>
            </a:extLst>
          </p:cNvPr>
          <p:cNvSpPr/>
          <p:nvPr/>
        </p:nvSpPr>
        <p:spPr>
          <a:xfrm>
            <a:off x="6391358" y="2216265"/>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90" name="Google Shape;237;p3">
            <a:extLst>
              <a:ext uri="{FF2B5EF4-FFF2-40B4-BE49-F238E27FC236}">
                <a16:creationId xmlns:a16="http://schemas.microsoft.com/office/drawing/2014/main" id="{C09CD880-01C2-C2FA-E5A8-FBDFD5813F4B}"/>
              </a:ext>
            </a:extLst>
          </p:cNvPr>
          <p:cNvSpPr/>
          <p:nvPr/>
        </p:nvSpPr>
        <p:spPr>
          <a:xfrm>
            <a:off x="6391358" y="236238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91" name="Google Shape;238;p3">
            <a:extLst>
              <a:ext uri="{FF2B5EF4-FFF2-40B4-BE49-F238E27FC236}">
                <a16:creationId xmlns:a16="http://schemas.microsoft.com/office/drawing/2014/main" id="{B45C43B2-F57B-7426-E0D8-842013F58327}"/>
              </a:ext>
            </a:extLst>
          </p:cNvPr>
          <p:cNvSpPr/>
          <p:nvPr/>
        </p:nvSpPr>
        <p:spPr>
          <a:xfrm>
            <a:off x="6338780" y="2584074"/>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92" name="Google Shape;239;p3">
            <a:extLst>
              <a:ext uri="{FF2B5EF4-FFF2-40B4-BE49-F238E27FC236}">
                <a16:creationId xmlns:a16="http://schemas.microsoft.com/office/drawing/2014/main" id="{691B0E2C-C0D5-58EC-ED56-901BE5F0CF4E}"/>
              </a:ext>
            </a:extLst>
          </p:cNvPr>
          <p:cNvSpPr/>
          <p:nvPr/>
        </p:nvSpPr>
        <p:spPr>
          <a:xfrm>
            <a:off x="6338780" y="2757757"/>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93" name="Google Shape;240;p3">
            <a:extLst>
              <a:ext uri="{FF2B5EF4-FFF2-40B4-BE49-F238E27FC236}">
                <a16:creationId xmlns:a16="http://schemas.microsoft.com/office/drawing/2014/main" id="{53467A74-8C26-7725-99F4-9731EA22F014}"/>
              </a:ext>
            </a:extLst>
          </p:cNvPr>
          <p:cNvSpPr/>
          <p:nvPr/>
        </p:nvSpPr>
        <p:spPr>
          <a:xfrm>
            <a:off x="6338780" y="2931441"/>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94" name="Google Shape;241;p3">
            <a:extLst>
              <a:ext uri="{FF2B5EF4-FFF2-40B4-BE49-F238E27FC236}">
                <a16:creationId xmlns:a16="http://schemas.microsoft.com/office/drawing/2014/main" id="{076FE8E9-70BC-AA4B-7F8D-6FE67565B5CF}"/>
              </a:ext>
            </a:extLst>
          </p:cNvPr>
          <p:cNvSpPr/>
          <p:nvPr/>
        </p:nvSpPr>
        <p:spPr>
          <a:xfrm>
            <a:off x="6133040" y="310512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95" name="Google Shape;242;p3">
            <a:extLst>
              <a:ext uri="{FF2B5EF4-FFF2-40B4-BE49-F238E27FC236}">
                <a16:creationId xmlns:a16="http://schemas.microsoft.com/office/drawing/2014/main" id="{D2851839-23B2-0341-45B6-3AA9093151B2}"/>
              </a:ext>
            </a:extLst>
          </p:cNvPr>
          <p:cNvSpPr/>
          <p:nvPr/>
        </p:nvSpPr>
        <p:spPr>
          <a:xfrm>
            <a:off x="6133040" y="325019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96" name="Google Shape;243;p3">
            <a:extLst>
              <a:ext uri="{FF2B5EF4-FFF2-40B4-BE49-F238E27FC236}">
                <a16:creationId xmlns:a16="http://schemas.microsoft.com/office/drawing/2014/main" id="{6B7522FB-1AC9-BF39-1133-FA6B1F95F1C9}"/>
              </a:ext>
            </a:extLst>
          </p:cNvPr>
          <p:cNvSpPr/>
          <p:nvPr/>
        </p:nvSpPr>
        <p:spPr>
          <a:xfrm>
            <a:off x="6133040" y="33963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97" name="Google Shape;244;p3">
            <a:extLst>
              <a:ext uri="{FF2B5EF4-FFF2-40B4-BE49-F238E27FC236}">
                <a16:creationId xmlns:a16="http://schemas.microsoft.com/office/drawing/2014/main" id="{17FE711F-3AC4-2060-69B6-A1F3AA5FB15E}"/>
              </a:ext>
            </a:extLst>
          </p:cNvPr>
          <p:cNvSpPr/>
          <p:nvPr/>
        </p:nvSpPr>
        <p:spPr>
          <a:xfrm>
            <a:off x="6391358" y="310512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98" name="Google Shape;245;p3">
            <a:extLst>
              <a:ext uri="{FF2B5EF4-FFF2-40B4-BE49-F238E27FC236}">
                <a16:creationId xmlns:a16="http://schemas.microsoft.com/office/drawing/2014/main" id="{811B6F29-984B-87B2-3300-98B766E9FD07}"/>
              </a:ext>
            </a:extLst>
          </p:cNvPr>
          <p:cNvSpPr/>
          <p:nvPr/>
        </p:nvSpPr>
        <p:spPr>
          <a:xfrm>
            <a:off x="6391358" y="325019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99" name="Google Shape;246;p3">
            <a:extLst>
              <a:ext uri="{FF2B5EF4-FFF2-40B4-BE49-F238E27FC236}">
                <a16:creationId xmlns:a16="http://schemas.microsoft.com/office/drawing/2014/main" id="{27C21D09-B1B4-1AA8-EAE1-18E731ABB273}"/>
              </a:ext>
            </a:extLst>
          </p:cNvPr>
          <p:cNvSpPr/>
          <p:nvPr/>
        </p:nvSpPr>
        <p:spPr>
          <a:xfrm>
            <a:off x="6391358" y="33963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00" name="Google Shape;247;p3">
            <a:extLst>
              <a:ext uri="{FF2B5EF4-FFF2-40B4-BE49-F238E27FC236}">
                <a16:creationId xmlns:a16="http://schemas.microsoft.com/office/drawing/2014/main" id="{14A40003-60CD-B38D-D995-03E2CFF28CFA}"/>
              </a:ext>
            </a:extLst>
          </p:cNvPr>
          <p:cNvSpPr/>
          <p:nvPr/>
        </p:nvSpPr>
        <p:spPr>
          <a:xfrm>
            <a:off x="7126307" y="2046759"/>
            <a:ext cx="528066" cy="149504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01" name="Google Shape;248;p3">
            <a:extLst>
              <a:ext uri="{FF2B5EF4-FFF2-40B4-BE49-F238E27FC236}">
                <a16:creationId xmlns:a16="http://schemas.microsoft.com/office/drawing/2014/main" id="{AA7417DD-B2D9-86B4-C5B9-CF25F83ED9C3}"/>
              </a:ext>
            </a:extLst>
          </p:cNvPr>
          <p:cNvSpPr/>
          <p:nvPr/>
        </p:nvSpPr>
        <p:spPr>
          <a:xfrm>
            <a:off x="7152596" y="2216265"/>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02" name="Google Shape;249;p3">
            <a:extLst>
              <a:ext uri="{FF2B5EF4-FFF2-40B4-BE49-F238E27FC236}">
                <a16:creationId xmlns:a16="http://schemas.microsoft.com/office/drawing/2014/main" id="{87DD5CC7-2F39-2603-19D5-4778F663C0E2}"/>
              </a:ext>
            </a:extLst>
          </p:cNvPr>
          <p:cNvSpPr/>
          <p:nvPr/>
        </p:nvSpPr>
        <p:spPr>
          <a:xfrm>
            <a:off x="7410914" y="2220886"/>
            <a:ext cx="205740" cy="116586"/>
          </a:xfrm>
          <a:prstGeom prst="roundRect">
            <a:avLst>
              <a:gd name="adj" fmla="val 16667"/>
            </a:avLst>
          </a:prstGeom>
          <a:solidFill>
            <a:srgbClr val="0070C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03" name="Google Shape;250;p3">
            <a:extLst>
              <a:ext uri="{FF2B5EF4-FFF2-40B4-BE49-F238E27FC236}">
                <a16:creationId xmlns:a16="http://schemas.microsoft.com/office/drawing/2014/main" id="{DF008BB4-309B-7170-3FBB-529CC4D50C66}"/>
              </a:ext>
            </a:extLst>
          </p:cNvPr>
          <p:cNvSpPr/>
          <p:nvPr/>
        </p:nvSpPr>
        <p:spPr>
          <a:xfrm>
            <a:off x="7410914" y="2071196"/>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04" name="Google Shape;251;p3">
            <a:extLst>
              <a:ext uri="{FF2B5EF4-FFF2-40B4-BE49-F238E27FC236}">
                <a16:creationId xmlns:a16="http://schemas.microsoft.com/office/drawing/2014/main" id="{4DE88B09-E25A-F75D-8852-2E830BD7D00C}"/>
              </a:ext>
            </a:extLst>
          </p:cNvPr>
          <p:cNvSpPr/>
          <p:nvPr/>
        </p:nvSpPr>
        <p:spPr>
          <a:xfrm>
            <a:off x="7165138" y="237365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05" name="Google Shape;252;p3">
            <a:extLst>
              <a:ext uri="{FF2B5EF4-FFF2-40B4-BE49-F238E27FC236}">
                <a16:creationId xmlns:a16="http://schemas.microsoft.com/office/drawing/2014/main" id="{E06DAB9C-7F3A-655A-2BF9-FA9942F7DEAE}"/>
              </a:ext>
            </a:extLst>
          </p:cNvPr>
          <p:cNvSpPr/>
          <p:nvPr/>
        </p:nvSpPr>
        <p:spPr>
          <a:xfrm>
            <a:off x="7410914" y="236238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06" name="Google Shape;253;p3">
            <a:extLst>
              <a:ext uri="{FF2B5EF4-FFF2-40B4-BE49-F238E27FC236}">
                <a16:creationId xmlns:a16="http://schemas.microsoft.com/office/drawing/2014/main" id="{A47AF7C6-C7C3-7301-E8EA-2B02D7413C7C}"/>
              </a:ext>
            </a:extLst>
          </p:cNvPr>
          <p:cNvSpPr/>
          <p:nvPr/>
        </p:nvSpPr>
        <p:spPr>
          <a:xfrm>
            <a:off x="7358336" y="2584074"/>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207" name="Google Shape;254;p3">
            <a:extLst>
              <a:ext uri="{FF2B5EF4-FFF2-40B4-BE49-F238E27FC236}">
                <a16:creationId xmlns:a16="http://schemas.microsoft.com/office/drawing/2014/main" id="{9D70F488-1896-1176-115C-56DDBACD25B5}"/>
              </a:ext>
            </a:extLst>
          </p:cNvPr>
          <p:cNvSpPr/>
          <p:nvPr/>
        </p:nvSpPr>
        <p:spPr>
          <a:xfrm>
            <a:off x="7358336" y="2757757"/>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208" name="Google Shape;255;p3">
            <a:extLst>
              <a:ext uri="{FF2B5EF4-FFF2-40B4-BE49-F238E27FC236}">
                <a16:creationId xmlns:a16="http://schemas.microsoft.com/office/drawing/2014/main" id="{A3CA0CF6-76AD-A630-CA1A-92A1A9C02862}"/>
              </a:ext>
            </a:extLst>
          </p:cNvPr>
          <p:cNvSpPr/>
          <p:nvPr/>
        </p:nvSpPr>
        <p:spPr>
          <a:xfrm>
            <a:off x="7358336" y="2931441"/>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209" name="Google Shape;256;p3">
            <a:extLst>
              <a:ext uri="{FF2B5EF4-FFF2-40B4-BE49-F238E27FC236}">
                <a16:creationId xmlns:a16="http://schemas.microsoft.com/office/drawing/2014/main" id="{22CA94A9-00E7-4A77-A11C-E69B20FE91F3}"/>
              </a:ext>
            </a:extLst>
          </p:cNvPr>
          <p:cNvSpPr/>
          <p:nvPr/>
        </p:nvSpPr>
        <p:spPr>
          <a:xfrm>
            <a:off x="7152596" y="325019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10" name="Google Shape;257;p3">
            <a:extLst>
              <a:ext uri="{FF2B5EF4-FFF2-40B4-BE49-F238E27FC236}">
                <a16:creationId xmlns:a16="http://schemas.microsoft.com/office/drawing/2014/main" id="{2960E13F-765D-6262-2ABC-90FFB2A5D038}"/>
              </a:ext>
            </a:extLst>
          </p:cNvPr>
          <p:cNvSpPr/>
          <p:nvPr/>
        </p:nvSpPr>
        <p:spPr>
          <a:xfrm>
            <a:off x="7152596" y="33963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11" name="Google Shape;258;p3">
            <a:extLst>
              <a:ext uri="{FF2B5EF4-FFF2-40B4-BE49-F238E27FC236}">
                <a16:creationId xmlns:a16="http://schemas.microsoft.com/office/drawing/2014/main" id="{1F95846F-527D-A196-21B3-531A3BFA2871}"/>
              </a:ext>
            </a:extLst>
          </p:cNvPr>
          <p:cNvSpPr/>
          <p:nvPr/>
        </p:nvSpPr>
        <p:spPr>
          <a:xfrm>
            <a:off x="7410914" y="33963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cxnSp>
        <p:nvCxnSpPr>
          <p:cNvPr id="212" name="Google Shape;260;p3">
            <a:extLst>
              <a:ext uri="{FF2B5EF4-FFF2-40B4-BE49-F238E27FC236}">
                <a16:creationId xmlns:a16="http://schemas.microsoft.com/office/drawing/2014/main" id="{F8B68AA4-AA68-21DD-A71E-E7ECD03EA77C}"/>
              </a:ext>
            </a:extLst>
          </p:cNvPr>
          <p:cNvCxnSpPr>
            <a:cxnSpLocks/>
          </p:cNvCxnSpPr>
          <p:nvPr/>
        </p:nvCxnSpPr>
        <p:spPr>
          <a:xfrm>
            <a:off x="6634817" y="2794281"/>
            <a:ext cx="491490" cy="0"/>
          </a:xfrm>
          <a:prstGeom prst="straightConnector1">
            <a:avLst/>
          </a:prstGeom>
          <a:noFill/>
          <a:ln w="28575" cap="flat" cmpd="sng">
            <a:solidFill>
              <a:schemeClr val="dk1"/>
            </a:solidFill>
            <a:prstDash val="solid"/>
            <a:round/>
            <a:headEnd type="none" w="sm" len="sm"/>
            <a:tailEnd type="triangle" w="med" len="med"/>
          </a:ln>
        </p:spPr>
      </p:cxnSp>
      <p:cxnSp>
        <p:nvCxnSpPr>
          <p:cNvPr id="213" name="Google Shape;261;p3">
            <a:extLst>
              <a:ext uri="{FF2B5EF4-FFF2-40B4-BE49-F238E27FC236}">
                <a16:creationId xmlns:a16="http://schemas.microsoft.com/office/drawing/2014/main" id="{46DE305D-1594-3883-CC5B-FDD74E24CA73}"/>
              </a:ext>
            </a:extLst>
          </p:cNvPr>
          <p:cNvCxnSpPr>
            <a:cxnSpLocks/>
          </p:cNvCxnSpPr>
          <p:nvPr/>
        </p:nvCxnSpPr>
        <p:spPr>
          <a:xfrm>
            <a:off x="7654373" y="2794281"/>
            <a:ext cx="491490" cy="0"/>
          </a:xfrm>
          <a:prstGeom prst="straightConnector1">
            <a:avLst/>
          </a:prstGeom>
          <a:noFill/>
          <a:ln w="28575" cap="flat" cmpd="sng">
            <a:solidFill>
              <a:schemeClr val="dk1"/>
            </a:solidFill>
            <a:prstDash val="solid"/>
            <a:round/>
            <a:headEnd type="none" w="sm" len="sm"/>
            <a:tailEnd type="triangle" w="med" len="med"/>
          </a:ln>
        </p:spPr>
      </p:cxnSp>
      <p:sp>
        <p:nvSpPr>
          <p:cNvPr id="214" name="Google Shape;262;p3">
            <a:extLst>
              <a:ext uri="{FF2B5EF4-FFF2-40B4-BE49-F238E27FC236}">
                <a16:creationId xmlns:a16="http://schemas.microsoft.com/office/drawing/2014/main" id="{DC640135-203A-5608-D6F9-B1A8274043F7}"/>
              </a:ext>
            </a:extLst>
          </p:cNvPr>
          <p:cNvSpPr/>
          <p:nvPr/>
        </p:nvSpPr>
        <p:spPr>
          <a:xfrm>
            <a:off x="7152596" y="2071780"/>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15" name="Google Shape;263;p3">
            <a:extLst>
              <a:ext uri="{FF2B5EF4-FFF2-40B4-BE49-F238E27FC236}">
                <a16:creationId xmlns:a16="http://schemas.microsoft.com/office/drawing/2014/main" id="{2A5BA9C5-BECB-63E9-D54E-BFF0921B7E8A}"/>
              </a:ext>
            </a:extLst>
          </p:cNvPr>
          <p:cNvSpPr/>
          <p:nvPr/>
        </p:nvSpPr>
        <p:spPr>
          <a:xfrm>
            <a:off x="7152596" y="3102186"/>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16" name="Google Shape;264;p3">
            <a:extLst>
              <a:ext uri="{FF2B5EF4-FFF2-40B4-BE49-F238E27FC236}">
                <a16:creationId xmlns:a16="http://schemas.microsoft.com/office/drawing/2014/main" id="{B8469876-1F7A-33C5-36E6-9A1CCAA60193}"/>
              </a:ext>
            </a:extLst>
          </p:cNvPr>
          <p:cNvSpPr/>
          <p:nvPr/>
        </p:nvSpPr>
        <p:spPr>
          <a:xfrm>
            <a:off x="7410914" y="3102186"/>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17" name="Google Shape;265;p3">
            <a:extLst>
              <a:ext uri="{FF2B5EF4-FFF2-40B4-BE49-F238E27FC236}">
                <a16:creationId xmlns:a16="http://schemas.microsoft.com/office/drawing/2014/main" id="{158860D0-149D-0B48-B05D-ED4882950C34}"/>
              </a:ext>
            </a:extLst>
          </p:cNvPr>
          <p:cNvSpPr/>
          <p:nvPr/>
        </p:nvSpPr>
        <p:spPr>
          <a:xfrm>
            <a:off x="7410914" y="3247255"/>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18" name="Google Shape;284;p3">
            <a:extLst>
              <a:ext uri="{FF2B5EF4-FFF2-40B4-BE49-F238E27FC236}">
                <a16:creationId xmlns:a16="http://schemas.microsoft.com/office/drawing/2014/main" id="{B7B2CCC1-8402-5CE8-1244-4CADC42230A8}"/>
              </a:ext>
            </a:extLst>
          </p:cNvPr>
          <p:cNvSpPr txBox="1"/>
          <p:nvPr/>
        </p:nvSpPr>
        <p:spPr>
          <a:xfrm>
            <a:off x="4457473" y="3691560"/>
            <a:ext cx="885737" cy="438551"/>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P2 reads an array</a:t>
            </a:r>
            <a:endParaRPr sz="1350" dirty="0"/>
          </a:p>
        </p:txBody>
      </p:sp>
      <p:sp>
        <p:nvSpPr>
          <p:cNvPr id="219" name="Google Shape;284;p3">
            <a:extLst>
              <a:ext uri="{FF2B5EF4-FFF2-40B4-BE49-F238E27FC236}">
                <a16:creationId xmlns:a16="http://schemas.microsoft.com/office/drawing/2014/main" id="{783B9848-5F33-0E73-BD7F-7947F2181DC2}"/>
              </a:ext>
            </a:extLst>
          </p:cNvPr>
          <p:cNvSpPr txBox="1"/>
          <p:nvPr/>
        </p:nvSpPr>
        <p:spPr>
          <a:xfrm>
            <a:off x="6521924" y="3738817"/>
            <a:ext cx="885737" cy="438551"/>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P2 reads an array</a:t>
            </a:r>
            <a:endParaRPr sz="1350" dirty="0"/>
          </a:p>
        </p:txBody>
      </p:sp>
      <p:sp>
        <p:nvSpPr>
          <p:cNvPr id="220" name="Google Shape;284;p3">
            <a:extLst>
              <a:ext uri="{FF2B5EF4-FFF2-40B4-BE49-F238E27FC236}">
                <a16:creationId xmlns:a16="http://schemas.microsoft.com/office/drawing/2014/main" id="{DE43CA26-9C3D-F554-992A-5A3D14138EEB}"/>
              </a:ext>
            </a:extLst>
          </p:cNvPr>
          <p:cNvSpPr txBox="1"/>
          <p:nvPr/>
        </p:nvSpPr>
        <p:spPr>
          <a:xfrm>
            <a:off x="3413931" y="3705800"/>
            <a:ext cx="885737" cy="438551"/>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P1 reads  the cache</a:t>
            </a:r>
            <a:endParaRPr sz="1350" dirty="0"/>
          </a:p>
        </p:txBody>
      </p:sp>
      <p:sp>
        <p:nvSpPr>
          <p:cNvPr id="221" name="Google Shape;284;p3">
            <a:extLst>
              <a:ext uri="{FF2B5EF4-FFF2-40B4-BE49-F238E27FC236}">
                <a16:creationId xmlns:a16="http://schemas.microsoft.com/office/drawing/2014/main" id="{32F05E11-A224-A198-CB23-2F3DE03645CD}"/>
              </a:ext>
            </a:extLst>
          </p:cNvPr>
          <p:cNvSpPr txBox="1"/>
          <p:nvPr/>
        </p:nvSpPr>
        <p:spPr>
          <a:xfrm>
            <a:off x="5509304" y="3718819"/>
            <a:ext cx="885737" cy="438551"/>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P1 reads  the cache</a:t>
            </a:r>
            <a:endParaRPr sz="1350" dirty="0"/>
          </a:p>
        </p:txBody>
      </p:sp>
      <p:sp>
        <p:nvSpPr>
          <p:cNvPr id="222" name="Google Shape;284;p3">
            <a:extLst>
              <a:ext uri="{FF2B5EF4-FFF2-40B4-BE49-F238E27FC236}">
                <a16:creationId xmlns:a16="http://schemas.microsoft.com/office/drawing/2014/main" id="{C739D3F0-2762-80F7-9BD3-7790C777D32D}"/>
              </a:ext>
            </a:extLst>
          </p:cNvPr>
          <p:cNvSpPr txBox="1"/>
          <p:nvPr/>
        </p:nvSpPr>
        <p:spPr>
          <a:xfrm>
            <a:off x="7699452" y="3738816"/>
            <a:ext cx="885737" cy="438551"/>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P1 reads  the cache</a:t>
            </a:r>
            <a:endParaRPr sz="1350" dirty="0"/>
          </a:p>
        </p:txBody>
      </p:sp>
      <p:sp>
        <p:nvSpPr>
          <p:cNvPr id="223" name="Google Shape;249;p3">
            <a:extLst>
              <a:ext uri="{FF2B5EF4-FFF2-40B4-BE49-F238E27FC236}">
                <a16:creationId xmlns:a16="http://schemas.microsoft.com/office/drawing/2014/main" id="{A51A919A-C973-316A-6750-299C262D71BA}"/>
              </a:ext>
            </a:extLst>
          </p:cNvPr>
          <p:cNvSpPr/>
          <p:nvPr/>
        </p:nvSpPr>
        <p:spPr>
          <a:xfrm>
            <a:off x="4478387" y="4395756"/>
            <a:ext cx="121068" cy="116586"/>
          </a:xfrm>
          <a:prstGeom prst="roundRect">
            <a:avLst>
              <a:gd name="adj" fmla="val 16667"/>
            </a:avLst>
          </a:prstGeom>
          <a:solidFill>
            <a:srgbClr val="0070C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24" name="Google Shape;244;p3">
            <a:extLst>
              <a:ext uri="{FF2B5EF4-FFF2-40B4-BE49-F238E27FC236}">
                <a16:creationId xmlns:a16="http://schemas.microsoft.com/office/drawing/2014/main" id="{7E432217-7CAB-9835-782C-BAA61A39985B}"/>
              </a:ext>
            </a:extLst>
          </p:cNvPr>
          <p:cNvSpPr/>
          <p:nvPr/>
        </p:nvSpPr>
        <p:spPr>
          <a:xfrm>
            <a:off x="5162105" y="4395756"/>
            <a:ext cx="121068"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25" name="Google Shape;284;p3">
            <a:extLst>
              <a:ext uri="{FF2B5EF4-FFF2-40B4-BE49-F238E27FC236}">
                <a16:creationId xmlns:a16="http://schemas.microsoft.com/office/drawing/2014/main" id="{AD5BBF73-B96A-362C-5CC2-256C116ECF47}"/>
              </a:ext>
            </a:extLst>
          </p:cNvPr>
          <p:cNvSpPr txBox="1"/>
          <p:nvPr/>
        </p:nvSpPr>
        <p:spPr>
          <a:xfrm>
            <a:off x="4520398" y="4304359"/>
            <a:ext cx="689699" cy="253885"/>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cs typeface="Arial"/>
                <a:sym typeface="Arial"/>
              </a:rPr>
              <a:t>replace</a:t>
            </a:r>
            <a:endParaRPr sz="1350" dirty="0"/>
          </a:p>
        </p:txBody>
      </p:sp>
      <p:sp>
        <p:nvSpPr>
          <p:cNvPr id="226" name="Google Shape;249;p3">
            <a:extLst>
              <a:ext uri="{FF2B5EF4-FFF2-40B4-BE49-F238E27FC236}">
                <a16:creationId xmlns:a16="http://schemas.microsoft.com/office/drawing/2014/main" id="{B3FBE05F-4BB3-5DAC-8FF9-878EE4A9DA83}"/>
              </a:ext>
            </a:extLst>
          </p:cNvPr>
          <p:cNvSpPr/>
          <p:nvPr/>
        </p:nvSpPr>
        <p:spPr>
          <a:xfrm>
            <a:off x="6626626" y="4394815"/>
            <a:ext cx="121068" cy="116586"/>
          </a:xfrm>
          <a:prstGeom prst="roundRect">
            <a:avLst>
              <a:gd name="adj" fmla="val 16667"/>
            </a:avLst>
          </a:prstGeom>
          <a:solidFill>
            <a:srgbClr val="0070C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27" name="Google Shape;244;p3">
            <a:extLst>
              <a:ext uri="{FF2B5EF4-FFF2-40B4-BE49-F238E27FC236}">
                <a16:creationId xmlns:a16="http://schemas.microsoft.com/office/drawing/2014/main" id="{132DE9AD-21A4-ECDB-A7F0-E108E78B4BEA}"/>
              </a:ext>
            </a:extLst>
          </p:cNvPr>
          <p:cNvSpPr/>
          <p:nvPr/>
        </p:nvSpPr>
        <p:spPr>
          <a:xfrm>
            <a:off x="7310344" y="4394815"/>
            <a:ext cx="121068"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28" name="Google Shape;284;p3">
            <a:extLst>
              <a:ext uri="{FF2B5EF4-FFF2-40B4-BE49-F238E27FC236}">
                <a16:creationId xmlns:a16="http://schemas.microsoft.com/office/drawing/2014/main" id="{8DD9611E-E222-15D2-13C4-2504A93AC7B0}"/>
              </a:ext>
            </a:extLst>
          </p:cNvPr>
          <p:cNvSpPr txBox="1"/>
          <p:nvPr/>
        </p:nvSpPr>
        <p:spPr>
          <a:xfrm>
            <a:off x="6668637" y="4303418"/>
            <a:ext cx="689699" cy="253885"/>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cs typeface="Arial"/>
                <a:sym typeface="Arial"/>
              </a:rPr>
              <a:t>replace</a:t>
            </a:r>
            <a:endParaRPr sz="1350" dirty="0"/>
          </a:p>
        </p:txBody>
      </p:sp>
      <p:sp>
        <p:nvSpPr>
          <p:cNvPr id="229" name="Google Shape;249;p3">
            <a:extLst>
              <a:ext uri="{FF2B5EF4-FFF2-40B4-BE49-F238E27FC236}">
                <a16:creationId xmlns:a16="http://schemas.microsoft.com/office/drawing/2014/main" id="{9DC84E47-B92C-55EB-E15A-5C5A3FB45695}"/>
              </a:ext>
            </a:extLst>
          </p:cNvPr>
          <p:cNvSpPr/>
          <p:nvPr/>
        </p:nvSpPr>
        <p:spPr>
          <a:xfrm>
            <a:off x="4102141" y="4395361"/>
            <a:ext cx="121068" cy="116586"/>
          </a:xfrm>
          <a:prstGeom prst="roundRect">
            <a:avLst>
              <a:gd name="adj" fmla="val 16667"/>
            </a:avLst>
          </a:prstGeom>
          <a:solidFill>
            <a:srgbClr val="0070C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30" name="Google Shape;244;p3">
            <a:extLst>
              <a:ext uri="{FF2B5EF4-FFF2-40B4-BE49-F238E27FC236}">
                <a16:creationId xmlns:a16="http://schemas.microsoft.com/office/drawing/2014/main" id="{0C4C046A-D9C5-346B-B904-F95617AB8ECB}"/>
              </a:ext>
            </a:extLst>
          </p:cNvPr>
          <p:cNvSpPr/>
          <p:nvPr/>
        </p:nvSpPr>
        <p:spPr>
          <a:xfrm>
            <a:off x="3448270" y="4406217"/>
            <a:ext cx="121068"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31" name="Google Shape;284;p3">
            <a:extLst>
              <a:ext uri="{FF2B5EF4-FFF2-40B4-BE49-F238E27FC236}">
                <a16:creationId xmlns:a16="http://schemas.microsoft.com/office/drawing/2014/main" id="{09BDB233-E1E8-0B3D-8DE4-A14CB256BA68}"/>
              </a:ext>
            </a:extLst>
          </p:cNvPr>
          <p:cNvSpPr txBox="1"/>
          <p:nvPr/>
        </p:nvSpPr>
        <p:spPr>
          <a:xfrm>
            <a:off x="3496972" y="4309110"/>
            <a:ext cx="689699" cy="253885"/>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cs typeface="Arial"/>
                <a:sym typeface="Arial"/>
              </a:rPr>
              <a:t>replace</a:t>
            </a:r>
            <a:endParaRPr sz="1350" dirty="0"/>
          </a:p>
        </p:txBody>
      </p:sp>
      <p:sp>
        <p:nvSpPr>
          <p:cNvPr id="232" name="Google Shape;249;p3">
            <a:extLst>
              <a:ext uri="{FF2B5EF4-FFF2-40B4-BE49-F238E27FC236}">
                <a16:creationId xmlns:a16="http://schemas.microsoft.com/office/drawing/2014/main" id="{1DBC2C02-4F84-EB9D-0112-F11A0C913A49}"/>
              </a:ext>
            </a:extLst>
          </p:cNvPr>
          <p:cNvSpPr/>
          <p:nvPr/>
        </p:nvSpPr>
        <p:spPr>
          <a:xfrm>
            <a:off x="6204116" y="4390610"/>
            <a:ext cx="121068" cy="116586"/>
          </a:xfrm>
          <a:prstGeom prst="roundRect">
            <a:avLst>
              <a:gd name="adj" fmla="val 16667"/>
            </a:avLst>
          </a:prstGeom>
          <a:solidFill>
            <a:srgbClr val="0070C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33" name="Google Shape;244;p3">
            <a:extLst>
              <a:ext uri="{FF2B5EF4-FFF2-40B4-BE49-F238E27FC236}">
                <a16:creationId xmlns:a16="http://schemas.microsoft.com/office/drawing/2014/main" id="{CC4863B6-EA5B-9DDB-9195-E3621A5F8A62}"/>
              </a:ext>
            </a:extLst>
          </p:cNvPr>
          <p:cNvSpPr/>
          <p:nvPr/>
        </p:nvSpPr>
        <p:spPr>
          <a:xfrm>
            <a:off x="5550245" y="4401466"/>
            <a:ext cx="121068"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34" name="Google Shape;284;p3">
            <a:extLst>
              <a:ext uri="{FF2B5EF4-FFF2-40B4-BE49-F238E27FC236}">
                <a16:creationId xmlns:a16="http://schemas.microsoft.com/office/drawing/2014/main" id="{4E17F521-E78C-81E2-4594-017D3DA9C9DB}"/>
              </a:ext>
            </a:extLst>
          </p:cNvPr>
          <p:cNvSpPr txBox="1"/>
          <p:nvPr/>
        </p:nvSpPr>
        <p:spPr>
          <a:xfrm>
            <a:off x="5598947" y="4304359"/>
            <a:ext cx="689699" cy="253885"/>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cs typeface="Arial"/>
                <a:sym typeface="Arial"/>
              </a:rPr>
              <a:t>replace</a:t>
            </a:r>
            <a:endParaRPr sz="1350" dirty="0"/>
          </a:p>
        </p:txBody>
      </p:sp>
      <p:cxnSp>
        <p:nvCxnSpPr>
          <p:cNvPr id="236" name="Straight Connector 235">
            <a:extLst>
              <a:ext uri="{FF2B5EF4-FFF2-40B4-BE49-F238E27FC236}">
                <a16:creationId xmlns:a16="http://schemas.microsoft.com/office/drawing/2014/main" id="{B7FB38C1-AC17-9D00-6321-B41B5D074E55}"/>
              </a:ext>
            </a:extLst>
          </p:cNvPr>
          <p:cNvCxnSpPr/>
          <p:nvPr/>
        </p:nvCxnSpPr>
        <p:spPr>
          <a:xfrm>
            <a:off x="2269586" y="3726468"/>
            <a:ext cx="0" cy="1417032"/>
          </a:xfrm>
          <a:prstGeom prst="line">
            <a:avLst/>
          </a:prstGeom>
        </p:spPr>
        <p:style>
          <a:lnRef idx="1">
            <a:schemeClr val="dk1"/>
          </a:lnRef>
          <a:fillRef idx="0">
            <a:schemeClr val="dk1"/>
          </a:fillRef>
          <a:effectRef idx="0">
            <a:schemeClr val="dk1"/>
          </a:effectRef>
          <a:fontRef idx="minor">
            <a:schemeClr val="tx1"/>
          </a:fontRef>
        </p:style>
      </p:cxnSp>
      <p:cxnSp>
        <p:nvCxnSpPr>
          <p:cNvPr id="237" name="Straight Connector 236">
            <a:extLst>
              <a:ext uri="{FF2B5EF4-FFF2-40B4-BE49-F238E27FC236}">
                <a16:creationId xmlns:a16="http://schemas.microsoft.com/office/drawing/2014/main" id="{41E64072-D513-952A-B044-39A1C572C8CA}"/>
              </a:ext>
            </a:extLst>
          </p:cNvPr>
          <p:cNvCxnSpPr/>
          <p:nvPr/>
        </p:nvCxnSpPr>
        <p:spPr>
          <a:xfrm>
            <a:off x="3288682" y="3660434"/>
            <a:ext cx="0" cy="1417032"/>
          </a:xfrm>
          <a:prstGeom prst="line">
            <a:avLst/>
          </a:prstGeom>
        </p:spPr>
        <p:style>
          <a:lnRef idx="1">
            <a:schemeClr val="dk1"/>
          </a:lnRef>
          <a:fillRef idx="0">
            <a:schemeClr val="dk1"/>
          </a:fillRef>
          <a:effectRef idx="0">
            <a:schemeClr val="dk1"/>
          </a:effectRef>
          <a:fontRef idx="minor">
            <a:schemeClr val="tx1"/>
          </a:fontRef>
        </p:style>
      </p:cxnSp>
      <p:cxnSp>
        <p:nvCxnSpPr>
          <p:cNvPr id="238" name="Straight Connector 237">
            <a:extLst>
              <a:ext uri="{FF2B5EF4-FFF2-40B4-BE49-F238E27FC236}">
                <a16:creationId xmlns:a16="http://schemas.microsoft.com/office/drawing/2014/main" id="{2F1AF39F-79FE-60FB-7FC1-05B51F1E3768}"/>
              </a:ext>
            </a:extLst>
          </p:cNvPr>
          <p:cNvCxnSpPr/>
          <p:nvPr/>
        </p:nvCxnSpPr>
        <p:spPr>
          <a:xfrm>
            <a:off x="4352246" y="3660434"/>
            <a:ext cx="0" cy="1417032"/>
          </a:xfrm>
          <a:prstGeom prst="line">
            <a:avLst/>
          </a:prstGeom>
        </p:spPr>
        <p:style>
          <a:lnRef idx="1">
            <a:schemeClr val="dk1"/>
          </a:lnRef>
          <a:fillRef idx="0">
            <a:schemeClr val="dk1"/>
          </a:fillRef>
          <a:effectRef idx="0">
            <a:schemeClr val="dk1"/>
          </a:effectRef>
          <a:fontRef idx="minor">
            <a:schemeClr val="tx1"/>
          </a:fontRef>
        </p:style>
      </p:cxnSp>
      <p:cxnSp>
        <p:nvCxnSpPr>
          <p:cNvPr id="239" name="Straight Connector 238">
            <a:extLst>
              <a:ext uri="{FF2B5EF4-FFF2-40B4-BE49-F238E27FC236}">
                <a16:creationId xmlns:a16="http://schemas.microsoft.com/office/drawing/2014/main" id="{EE8ED956-ADD7-9EB6-5704-656D7A2631D1}"/>
              </a:ext>
            </a:extLst>
          </p:cNvPr>
          <p:cNvCxnSpPr/>
          <p:nvPr/>
        </p:nvCxnSpPr>
        <p:spPr>
          <a:xfrm>
            <a:off x="5387804" y="3682094"/>
            <a:ext cx="0" cy="1417032"/>
          </a:xfrm>
          <a:prstGeom prst="line">
            <a:avLst/>
          </a:prstGeom>
        </p:spPr>
        <p:style>
          <a:lnRef idx="1">
            <a:schemeClr val="dk1"/>
          </a:lnRef>
          <a:fillRef idx="0">
            <a:schemeClr val="dk1"/>
          </a:fillRef>
          <a:effectRef idx="0">
            <a:schemeClr val="dk1"/>
          </a:effectRef>
          <a:fontRef idx="minor">
            <a:schemeClr val="tx1"/>
          </a:fontRef>
        </p:style>
      </p:cxnSp>
      <p:cxnSp>
        <p:nvCxnSpPr>
          <p:cNvPr id="240" name="Straight Connector 239">
            <a:extLst>
              <a:ext uri="{FF2B5EF4-FFF2-40B4-BE49-F238E27FC236}">
                <a16:creationId xmlns:a16="http://schemas.microsoft.com/office/drawing/2014/main" id="{FFA66716-C867-2B87-33F8-FD485BC82128}"/>
              </a:ext>
            </a:extLst>
          </p:cNvPr>
          <p:cNvCxnSpPr/>
          <p:nvPr/>
        </p:nvCxnSpPr>
        <p:spPr>
          <a:xfrm>
            <a:off x="6429237" y="3660434"/>
            <a:ext cx="0" cy="1417032"/>
          </a:xfrm>
          <a:prstGeom prst="line">
            <a:avLst/>
          </a:prstGeom>
        </p:spPr>
        <p:style>
          <a:lnRef idx="1">
            <a:schemeClr val="dk1"/>
          </a:lnRef>
          <a:fillRef idx="0">
            <a:schemeClr val="dk1"/>
          </a:fillRef>
          <a:effectRef idx="0">
            <a:schemeClr val="dk1"/>
          </a:effectRef>
          <a:fontRef idx="minor">
            <a:schemeClr val="tx1"/>
          </a:fontRef>
        </p:style>
      </p:cxnSp>
      <p:cxnSp>
        <p:nvCxnSpPr>
          <p:cNvPr id="241" name="Straight Connector 240">
            <a:extLst>
              <a:ext uri="{FF2B5EF4-FFF2-40B4-BE49-F238E27FC236}">
                <a16:creationId xmlns:a16="http://schemas.microsoft.com/office/drawing/2014/main" id="{29A88ABE-0E9E-C6EC-A90C-E74968A867C5}"/>
              </a:ext>
            </a:extLst>
          </p:cNvPr>
          <p:cNvCxnSpPr/>
          <p:nvPr/>
        </p:nvCxnSpPr>
        <p:spPr>
          <a:xfrm>
            <a:off x="7507244" y="3660434"/>
            <a:ext cx="0" cy="1417032"/>
          </a:xfrm>
          <a:prstGeom prst="line">
            <a:avLst/>
          </a:prstGeom>
        </p:spPr>
        <p:style>
          <a:lnRef idx="1">
            <a:schemeClr val="dk1"/>
          </a:lnRef>
          <a:fillRef idx="0">
            <a:schemeClr val="dk1"/>
          </a:fillRef>
          <a:effectRef idx="0">
            <a:schemeClr val="dk1"/>
          </a:effectRef>
          <a:fontRef idx="minor">
            <a:schemeClr val="tx1"/>
          </a:fontRef>
        </p:style>
      </p:cxnSp>
      <p:sp>
        <p:nvSpPr>
          <p:cNvPr id="242" name="Google Shape;284;p3">
            <a:extLst>
              <a:ext uri="{FF2B5EF4-FFF2-40B4-BE49-F238E27FC236}">
                <a16:creationId xmlns:a16="http://schemas.microsoft.com/office/drawing/2014/main" id="{EB4FD9E1-9223-2E1A-4257-D1257C9B5178}"/>
              </a:ext>
            </a:extLst>
          </p:cNvPr>
          <p:cNvSpPr txBox="1"/>
          <p:nvPr/>
        </p:nvSpPr>
        <p:spPr>
          <a:xfrm>
            <a:off x="2342662" y="4758813"/>
            <a:ext cx="885737" cy="253885"/>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0</a:t>
            </a:r>
            <a:endParaRPr sz="1350" dirty="0"/>
          </a:p>
        </p:txBody>
      </p:sp>
      <p:sp>
        <p:nvSpPr>
          <p:cNvPr id="243" name="Google Shape;284;p3">
            <a:extLst>
              <a:ext uri="{FF2B5EF4-FFF2-40B4-BE49-F238E27FC236}">
                <a16:creationId xmlns:a16="http://schemas.microsoft.com/office/drawing/2014/main" id="{32E93FED-6ED0-2953-2F27-06EC7AE7592E}"/>
              </a:ext>
            </a:extLst>
          </p:cNvPr>
          <p:cNvSpPr txBox="1"/>
          <p:nvPr/>
        </p:nvSpPr>
        <p:spPr>
          <a:xfrm>
            <a:off x="4413213" y="4758812"/>
            <a:ext cx="885737" cy="253885"/>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0</a:t>
            </a:r>
            <a:endParaRPr sz="1350" dirty="0"/>
          </a:p>
        </p:txBody>
      </p:sp>
      <p:sp>
        <p:nvSpPr>
          <p:cNvPr id="244" name="Google Shape;284;p3">
            <a:extLst>
              <a:ext uri="{FF2B5EF4-FFF2-40B4-BE49-F238E27FC236}">
                <a16:creationId xmlns:a16="http://schemas.microsoft.com/office/drawing/2014/main" id="{918F4624-8AEF-DA11-959B-51AB5A5FB7AD}"/>
              </a:ext>
            </a:extLst>
          </p:cNvPr>
          <p:cNvSpPr txBox="1"/>
          <p:nvPr/>
        </p:nvSpPr>
        <p:spPr>
          <a:xfrm>
            <a:off x="6512334" y="4753191"/>
            <a:ext cx="885737" cy="253885"/>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0</a:t>
            </a:r>
            <a:endParaRPr sz="1350" dirty="0"/>
          </a:p>
        </p:txBody>
      </p:sp>
      <p:sp>
        <p:nvSpPr>
          <p:cNvPr id="245" name="Google Shape;284;p3">
            <a:extLst>
              <a:ext uri="{FF2B5EF4-FFF2-40B4-BE49-F238E27FC236}">
                <a16:creationId xmlns:a16="http://schemas.microsoft.com/office/drawing/2014/main" id="{DAA7E76B-B661-64F6-FA6A-9586F734ABB4}"/>
              </a:ext>
            </a:extLst>
          </p:cNvPr>
          <p:cNvSpPr txBox="1"/>
          <p:nvPr/>
        </p:nvSpPr>
        <p:spPr>
          <a:xfrm>
            <a:off x="3404483" y="4773259"/>
            <a:ext cx="885737" cy="253885"/>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1</a:t>
            </a:r>
            <a:endParaRPr sz="1350" dirty="0"/>
          </a:p>
        </p:txBody>
      </p:sp>
      <p:sp>
        <p:nvSpPr>
          <p:cNvPr id="246" name="Google Shape;284;p3">
            <a:extLst>
              <a:ext uri="{FF2B5EF4-FFF2-40B4-BE49-F238E27FC236}">
                <a16:creationId xmlns:a16="http://schemas.microsoft.com/office/drawing/2014/main" id="{BE501A79-C8BD-50AB-9E48-826091B33FAB}"/>
              </a:ext>
            </a:extLst>
          </p:cNvPr>
          <p:cNvSpPr txBox="1"/>
          <p:nvPr/>
        </p:nvSpPr>
        <p:spPr>
          <a:xfrm>
            <a:off x="5474379" y="4768147"/>
            <a:ext cx="885737" cy="253885"/>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1</a:t>
            </a:r>
            <a:endParaRPr sz="1350" dirty="0"/>
          </a:p>
        </p:txBody>
      </p:sp>
      <p:sp>
        <p:nvSpPr>
          <p:cNvPr id="247" name="Google Shape;284;p3">
            <a:extLst>
              <a:ext uri="{FF2B5EF4-FFF2-40B4-BE49-F238E27FC236}">
                <a16:creationId xmlns:a16="http://schemas.microsoft.com/office/drawing/2014/main" id="{D62B1782-9369-A003-AB29-F917691746A8}"/>
              </a:ext>
            </a:extLst>
          </p:cNvPr>
          <p:cNvSpPr txBox="1"/>
          <p:nvPr/>
        </p:nvSpPr>
        <p:spPr>
          <a:xfrm>
            <a:off x="7620285" y="4752801"/>
            <a:ext cx="885737" cy="253885"/>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1</a:t>
            </a:r>
            <a:endParaRPr sz="1350" dirty="0"/>
          </a:p>
        </p:txBody>
      </p:sp>
      <p:sp>
        <p:nvSpPr>
          <p:cNvPr id="248" name="Google Shape;249;p3">
            <a:extLst>
              <a:ext uri="{FF2B5EF4-FFF2-40B4-BE49-F238E27FC236}">
                <a16:creationId xmlns:a16="http://schemas.microsoft.com/office/drawing/2014/main" id="{2CDA58E3-F132-D58B-E9F1-E6790E18E99A}"/>
              </a:ext>
            </a:extLst>
          </p:cNvPr>
          <p:cNvSpPr/>
          <p:nvPr/>
        </p:nvSpPr>
        <p:spPr>
          <a:xfrm>
            <a:off x="8351378" y="4385900"/>
            <a:ext cx="121068" cy="116586"/>
          </a:xfrm>
          <a:prstGeom prst="roundRect">
            <a:avLst>
              <a:gd name="adj" fmla="val 16667"/>
            </a:avLst>
          </a:prstGeom>
          <a:solidFill>
            <a:srgbClr val="0070C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49" name="Google Shape;244;p3">
            <a:extLst>
              <a:ext uri="{FF2B5EF4-FFF2-40B4-BE49-F238E27FC236}">
                <a16:creationId xmlns:a16="http://schemas.microsoft.com/office/drawing/2014/main" id="{442BE765-2E76-A427-8805-C23D21C3557D}"/>
              </a:ext>
            </a:extLst>
          </p:cNvPr>
          <p:cNvSpPr/>
          <p:nvPr/>
        </p:nvSpPr>
        <p:spPr>
          <a:xfrm>
            <a:off x="7697507" y="4396756"/>
            <a:ext cx="121068"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50" name="Google Shape;284;p3">
            <a:extLst>
              <a:ext uri="{FF2B5EF4-FFF2-40B4-BE49-F238E27FC236}">
                <a16:creationId xmlns:a16="http://schemas.microsoft.com/office/drawing/2014/main" id="{F25E300E-81E5-D588-FB9A-27E5BD90056D}"/>
              </a:ext>
            </a:extLst>
          </p:cNvPr>
          <p:cNvSpPr txBox="1"/>
          <p:nvPr/>
        </p:nvSpPr>
        <p:spPr>
          <a:xfrm>
            <a:off x="7746209" y="4299649"/>
            <a:ext cx="689699" cy="253885"/>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cs typeface="Arial"/>
                <a:sym typeface="Arial"/>
              </a:rPr>
              <a:t>replace</a:t>
            </a:r>
            <a:endParaRPr sz="1350" dirty="0"/>
          </a:p>
        </p:txBody>
      </p:sp>
      <p:sp>
        <p:nvSpPr>
          <p:cNvPr id="267" name="Google Shape;231;p3">
            <a:extLst>
              <a:ext uri="{FF2B5EF4-FFF2-40B4-BE49-F238E27FC236}">
                <a16:creationId xmlns:a16="http://schemas.microsoft.com/office/drawing/2014/main" id="{3D578DEA-0889-084B-DDCA-7A1F4B758ED2}"/>
              </a:ext>
            </a:extLst>
          </p:cNvPr>
          <p:cNvSpPr/>
          <p:nvPr/>
        </p:nvSpPr>
        <p:spPr>
          <a:xfrm>
            <a:off x="8186281" y="1975192"/>
            <a:ext cx="528066" cy="149504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68" name="Google Shape;232;p3">
            <a:extLst>
              <a:ext uri="{FF2B5EF4-FFF2-40B4-BE49-F238E27FC236}">
                <a16:creationId xmlns:a16="http://schemas.microsoft.com/office/drawing/2014/main" id="{517DF49F-759F-DB97-14C1-56FF6E2521F0}"/>
              </a:ext>
            </a:extLst>
          </p:cNvPr>
          <p:cNvSpPr/>
          <p:nvPr/>
        </p:nvSpPr>
        <p:spPr>
          <a:xfrm>
            <a:off x="8212570" y="1999629"/>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69" name="Google Shape;233;p3">
            <a:extLst>
              <a:ext uri="{FF2B5EF4-FFF2-40B4-BE49-F238E27FC236}">
                <a16:creationId xmlns:a16="http://schemas.microsoft.com/office/drawing/2014/main" id="{042BC66A-CDD2-4F36-2210-A6C115F0265F}"/>
              </a:ext>
            </a:extLst>
          </p:cNvPr>
          <p:cNvSpPr/>
          <p:nvPr/>
        </p:nvSpPr>
        <p:spPr>
          <a:xfrm>
            <a:off x="8212570" y="2144698"/>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70" name="Google Shape;234;p3">
            <a:extLst>
              <a:ext uri="{FF2B5EF4-FFF2-40B4-BE49-F238E27FC236}">
                <a16:creationId xmlns:a16="http://schemas.microsoft.com/office/drawing/2014/main" id="{72CE21CA-D506-4510-22CE-95D47F5B1833}"/>
              </a:ext>
            </a:extLst>
          </p:cNvPr>
          <p:cNvSpPr/>
          <p:nvPr/>
        </p:nvSpPr>
        <p:spPr>
          <a:xfrm>
            <a:off x="8212570" y="2290817"/>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71" name="Google Shape;235;p3">
            <a:extLst>
              <a:ext uri="{FF2B5EF4-FFF2-40B4-BE49-F238E27FC236}">
                <a16:creationId xmlns:a16="http://schemas.microsoft.com/office/drawing/2014/main" id="{29312728-589D-A78B-0E38-334B249E470D}"/>
              </a:ext>
            </a:extLst>
          </p:cNvPr>
          <p:cNvSpPr/>
          <p:nvPr/>
        </p:nvSpPr>
        <p:spPr>
          <a:xfrm>
            <a:off x="8470888" y="1999629"/>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72" name="Google Shape;236;p3">
            <a:extLst>
              <a:ext uri="{FF2B5EF4-FFF2-40B4-BE49-F238E27FC236}">
                <a16:creationId xmlns:a16="http://schemas.microsoft.com/office/drawing/2014/main" id="{7ED99BDE-A014-7BC6-4FB5-59BCE452433F}"/>
              </a:ext>
            </a:extLst>
          </p:cNvPr>
          <p:cNvSpPr/>
          <p:nvPr/>
        </p:nvSpPr>
        <p:spPr>
          <a:xfrm>
            <a:off x="8470888" y="2144698"/>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73" name="Google Shape;237;p3">
            <a:extLst>
              <a:ext uri="{FF2B5EF4-FFF2-40B4-BE49-F238E27FC236}">
                <a16:creationId xmlns:a16="http://schemas.microsoft.com/office/drawing/2014/main" id="{6A41A773-8B1C-7AF2-8F9D-0109843AB34D}"/>
              </a:ext>
            </a:extLst>
          </p:cNvPr>
          <p:cNvSpPr/>
          <p:nvPr/>
        </p:nvSpPr>
        <p:spPr>
          <a:xfrm>
            <a:off x="8470888" y="2290817"/>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74" name="Google Shape;238;p3">
            <a:extLst>
              <a:ext uri="{FF2B5EF4-FFF2-40B4-BE49-F238E27FC236}">
                <a16:creationId xmlns:a16="http://schemas.microsoft.com/office/drawing/2014/main" id="{7121EDCD-2C69-CD01-F7D5-279165FEAC0E}"/>
              </a:ext>
            </a:extLst>
          </p:cNvPr>
          <p:cNvSpPr/>
          <p:nvPr/>
        </p:nvSpPr>
        <p:spPr>
          <a:xfrm>
            <a:off x="8418310" y="2512507"/>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275" name="Google Shape;239;p3">
            <a:extLst>
              <a:ext uri="{FF2B5EF4-FFF2-40B4-BE49-F238E27FC236}">
                <a16:creationId xmlns:a16="http://schemas.microsoft.com/office/drawing/2014/main" id="{07AAC3C9-B1E4-F3CD-AEF4-AEB043FEA152}"/>
              </a:ext>
            </a:extLst>
          </p:cNvPr>
          <p:cNvSpPr/>
          <p:nvPr/>
        </p:nvSpPr>
        <p:spPr>
          <a:xfrm>
            <a:off x="8418310" y="2686190"/>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276" name="Google Shape;240;p3">
            <a:extLst>
              <a:ext uri="{FF2B5EF4-FFF2-40B4-BE49-F238E27FC236}">
                <a16:creationId xmlns:a16="http://schemas.microsoft.com/office/drawing/2014/main" id="{68B053EC-9843-C0C5-E533-624603606AB6}"/>
              </a:ext>
            </a:extLst>
          </p:cNvPr>
          <p:cNvSpPr/>
          <p:nvPr/>
        </p:nvSpPr>
        <p:spPr>
          <a:xfrm>
            <a:off x="8418310" y="2859874"/>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277" name="Google Shape;241;p3">
            <a:extLst>
              <a:ext uri="{FF2B5EF4-FFF2-40B4-BE49-F238E27FC236}">
                <a16:creationId xmlns:a16="http://schemas.microsoft.com/office/drawing/2014/main" id="{14FF057C-FC5E-A752-3540-3E2672A3AA49}"/>
              </a:ext>
            </a:extLst>
          </p:cNvPr>
          <p:cNvSpPr/>
          <p:nvPr/>
        </p:nvSpPr>
        <p:spPr>
          <a:xfrm>
            <a:off x="8212570" y="3033557"/>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78" name="Google Shape;242;p3">
            <a:extLst>
              <a:ext uri="{FF2B5EF4-FFF2-40B4-BE49-F238E27FC236}">
                <a16:creationId xmlns:a16="http://schemas.microsoft.com/office/drawing/2014/main" id="{5FAC8047-600A-9045-55E0-37627D43DBC5}"/>
              </a:ext>
            </a:extLst>
          </p:cNvPr>
          <p:cNvSpPr/>
          <p:nvPr/>
        </p:nvSpPr>
        <p:spPr>
          <a:xfrm>
            <a:off x="8212570" y="3178626"/>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79" name="Google Shape;243;p3">
            <a:extLst>
              <a:ext uri="{FF2B5EF4-FFF2-40B4-BE49-F238E27FC236}">
                <a16:creationId xmlns:a16="http://schemas.microsoft.com/office/drawing/2014/main" id="{28900C13-4E72-F72A-65BA-9B4F142DBBF1}"/>
              </a:ext>
            </a:extLst>
          </p:cNvPr>
          <p:cNvSpPr/>
          <p:nvPr/>
        </p:nvSpPr>
        <p:spPr>
          <a:xfrm>
            <a:off x="8212570" y="3324746"/>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80" name="Google Shape;244;p3">
            <a:extLst>
              <a:ext uri="{FF2B5EF4-FFF2-40B4-BE49-F238E27FC236}">
                <a16:creationId xmlns:a16="http://schemas.microsoft.com/office/drawing/2014/main" id="{91764F90-1EB6-4203-A9F4-BA981BA7F398}"/>
              </a:ext>
            </a:extLst>
          </p:cNvPr>
          <p:cNvSpPr/>
          <p:nvPr/>
        </p:nvSpPr>
        <p:spPr>
          <a:xfrm>
            <a:off x="8470888" y="3033557"/>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81" name="Google Shape;245;p3">
            <a:extLst>
              <a:ext uri="{FF2B5EF4-FFF2-40B4-BE49-F238E27FC236}">
                <a16:creationId xmlns:a16="http://schemas.microsoft.com/office/drawing/2014/main" id="{D63E9178-42AF-3E10-420C-E4D7879DD4E4}"/>
              </a:ext>
            </a:extLst>
          </p:cNvPr>
          <p:cNvSpPr/>
          <p:nvPr/>
        </p:nvSpPr>
        <p:spPr>
          <a:xfrm>
            <a:off x="8470888" y="3178626"/>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82" name="Google Shape;246;p3">
            <a:extLst>
              <a:ext uri="{FF2B5EF4-FFF2-40B4-BE49-F238E27FC236}">
                <a16:creationId xmlns:a16="http://schemas.microsoft.com/office/drawing/2014/main" id="{D3BC32B5-B8CD-FAAC-B1C6-1C86E270763F}"/>
              </a:ext>
            </a:extLst>
          </p:cNvPr>
          <p:cNvSpPr/>
          <p:nvPr/>
        </p:nvSpPr>
        <p:spPr>
          <a:xfrm>
            <a:off x="8470888" y="3324746"/>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cxnSp>
        <p:nvCxnSpPr>
          <p:cNvPr id="283" name="Straight Connector 282">
            <a:extLst>
              <a:ext uri="{FF2B5EF4-FFF2-40B4-BE49-F238E27FC236}">
                <a16:creationId xmlns:a16="http://schemas.microsoft.com/office/drawing/2014/main" id="{61C41B6E-3802-735D-BB60-68E3338E3F3A}"/>
              </a:ext>
            </a:extLst>
          </p:cNvPr>
          <p:cNvCxnSpPr/>
          <p:nvPr/>
        </p:nvCxnSpPr>
        <p:spPr>
          <a:xfrm>
            <a:off x="1287157" y="3692950"/>
            <a:ext cx="0" cy="1417032"/>
          </a:xfrm>
          <a:prstGeom prst="line">
            <a:avLst/>
          </a:prstGeom>
        </p:spPr>
        <p:style>
          <a:lnRef idx="1">
            <a:schemeClr val="dk1"/>
          </a:lnRef>
          <a:fillRef idx="0">
            <a:schemeClr val="dk1"/>
          </a:fillRef>
          <a:effectRef idx="0">
            <a:schemeClr val="dk1"/>
          </a:effectRef>
          <a:fontRef idx="minor">
            <a:schemeClr val="tx1"/>
          </a:fontRef>
        </p:style>
      </p:cxnSp>
      <p:cxnSp>
        <p:nvCxnSpPr>
          <p:cNvPr id="284" name="Straight Connector 283">
            <a:extLst>
              <a:ext uri="{FF2B5EF4-FFF2-40B4-BE49-F238E27FC236}">
                <a16:creationId xmlns:a16="http://schemas.microsoft.com/office/drawing/2014/main" id="{D2616F0A-97AF-A44F-CEB4-6C8825C5BF6F}"/>
              </a:ext>
            </a:extLst>
          </p:cNvPr>
          <p:cNvCxnSpPr>
            <a:cxnSpLocks/>
          </p:cNvCxnSpPr>
          <p:nvPr/>
        </p:nvCxnSpPr>
        <p:spPr>
          <a:xfrm flipH="1">
            <a:off x="414851" y="4177367"/>
            <a:ext cx="8299496" cy="10563"/>
          </a:xfrm>
          <a:prstGeom prst="line">
            <a:avLst/>
          </a:prstGeom>
        </p:spPr>
        <p:style>
          <a:lnRef idx="1">
            <a:schemeClr val="dk1"/>
          </a:lnRef>
          <a:fillRef idx="0">
            <a:schemeClr val="dk1"/>
          </a:fillRef>
          <a:effectRef idx="0">
            <a:schemeClr val="dk1"/>
          </a:effectRef>
          <a:fontRef idx="minor">
            <a:schemeClr val="tx1"/>
          </a:fontRef>
        </p:style>
      </p:cxnSp>
      <p:sp>
        <p:nvSpPr>
          <p:cNvPr id="287" name="Google Shape;283;p3">
            <a:extLst>
              <a:ext uri="{FF2B5EF4-FFF2-40B4-BE49-F238E27FC236}">
                <a16:creationId xmlns:a16="http://schemas.microsoft.com/office/drawing/2014/main" id="{583DB7AA-511E-7009-A1C8-CCF43A16D0B9}"/>
              </a:ext>
            </a:extLst>
          </p:cNvPr>
          <p:cNvSpPr txBox="1"/>
          <p:nvPr/>
        </p:nvSpPr>
        <p:spPr>
          <a:xfrm>
            <a:off x="399263" y="3786530"/>
            <a:ext cx="885737" cy="253885"/>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Steps</a:t>
            </a:r>
            <a:endParaRPr sz="1350" dirty="0"/>
          </a:p>
        </p:txBody>
      </p:sp>
      <p:sp>
        <p:nvSpPr>
          <p:cNvPr id="288" name="Google Shape;283;p3">
            <a:extLst>
              <a:ext uri="{FF2B5EF4-FFF2-40B4-BE49-F238E27FC236}">
                <a16:creationId xmlns:a16="http://schemas.microsoft.com/office/drawing/2014/main" id="{83A8D0B7-B36E-A6C0-1034-3FBAAE31DECA}"/>
              </a:ext>
            </a:extLst>
          </p:cNvPr>
          <p:cNvSpPr txBox="1"/>
          <p:nvPr/>
        </p:nvSpPr>
        <p:spPr>
          <a:xfrm>
            <a:off x="407841" y="4237900"/>
            <a:ext cx="885737" cy="438551"/>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cs typeface="Arial"/>
                <a:sym typeface="Arial"/>
              </a:rPr>
              <a:t>Replacement events</a:t>
            </a:r>
            <a:endParaRPr sz="1350" dirty="0"/>
          </a:p>
        </p:txBody>
      </p:sp>
      <p:cxnSp>
        <p:nvCxnSpPr>
          <p:cNvPr id="289" name="Straight Connector 288">
            <a:extLst>
              <a:ext uri="{FF2B5EF4-FFF2-40B4-BE49-F238E27FC236}">
                <a16:creationId xmlns:a16="http://schemas.microsoft.com/office/drawing/2014/main" id="{F473FFC7-3E5F-C536-61FC-A9FF3FB3B1DC}"/>
              </a:ext>
            </a:extLst>
          </p:cNvPr>
          <p:cNvCxnSpPr>
            <a:cxnSpLocks/>
          </p:cNvCxnSpPr>
          <p:nvPr/>
        </p:nvCxnSpPr>
        <p:spPr>
          <a:xfrm flipH="1">
            <a:off x="475436" y="4697014"/>
            <a:ext cx="8299496" cy="10563"/>
          </a:xfrm>
          <a:prstGeom prst="line">
            <a:avLst/>
          </a:prstGeom>
        </p:spPr>
        <p:style>
          <a:lnRef idx="1">
            <a:schemeClr val="dk1"/>
          </a:lnRef>
          <a:fillRef idx="0">
            <a:schemeClr val="dk1"/>
          </a:fillRef>
          <a:effectRef idx="0">
            <a:schemeClr val="dk1"/>
          </a:effectRef>
          <a:fontRef idx="minor">
            <a:schemeClr val="tx1"/>
          </a:fontRef>
        </p:style>
      </p:cxnSp>
      <p:sp>
        <p:nvSpPr>
          <p:cNvPr id="290" name="Google Shape;283;p3">
            <a:extLst>
              <a:ext uri="{FF2B5EF4-FFF2-40B4-BE49-F238E27FC236}">
                <a16:creationId xmlns:a16="http://schemas.microsoft.com/office/drawing/2014/main" id="{CE48D83D-5512-FD0D-2AF1-FF146E17F9C3}"/>
              </a:ext>
            </a:extLst>
          </p:cNvPr>
          <p:cNvSpPr txBox="1"/>
          <p:nvPr/>
        </p:nvSpPr>
        <p:spPr>
          <a:xfrm>
            <a:off x="400968" y="4715262"/>
            <a:ext cx="885737" cy="438551"/>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cs typeface="Arial"/>
                <a:sym typeface="Arial"/>
              </a:rPr>
              <a:t>Event encoding</a:t>
            </a:r>
            <a:endParaRPr sz="1350" dirty="0"/>
          </a:p>
        </p:txBody>
      </p:sp>
      <p:sp>
        <p:nvSpPr>
          <p:cNvPr id="291" name="Google Shape;284;p3">
            <a:extLst>
              <a:ext uri="{FF2B5EF4-FFF2-40B4-BE49-F238E27FC236}">
                <a16:creationId xmlns:a16="http://schemas.microsoft.com/office/drawing/2014/main" id="{F4E4E05F-F2E7-847D-4130-F5E6CABD58E3}"/>
              </a:ext>
            </a:extLst>
          </p:cNvPr>
          <p:cNvSpPr txBox="1"/>
          <p:nvPr/>
        </p:nvSpPr>
        <p:spPr>
          <a:xfrm>
            <a:off x="1435162" y="4338725"/>
            <a:ext cx="689699" cy="253885"/>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cs typeface="Arial"/>
                <a:sym typeface="Arial"/>
              </a:rPr>
              <a:t>none</a:t>
            </a:r>
            <a:endParaRPr sz="1350" dirty="0"/>
          </a:p>
        </p:txBody>
      </p:sp>
    </p:spTree>
    <p:extLst>
      <p:ext uri="{BB962C8B-B14F-4D97-AF65-F5344CB8AC3E}">
        <p14:creationId xmlns:p14="http://schemas.microsoft.com/office/powerpoint/2010/main" val="180361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46"/>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47"/>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48"/>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49"/>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50"/>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51"/>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53"/>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55"/>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56"/>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57"/>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58"/>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76"/>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54"/>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45"/>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46"/>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47"/>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148"/>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49"/>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50"/>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51"/>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52"/>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53"/>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54"/>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55"/>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56"/>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157"/>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158"/>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159"/>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160"/>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161"/>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162"/>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63"/>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nodeType="clickEffect">
                                  <p:stCondLst>
                                    <p:cond delay="0"/>
                                  </p:stCondLst>
                                  <p:childTnLst>
                                    <p:set>
                                      <p:cBhvr>
                                        <p:cTn id="168" dur="1" fill="hold">
                                          <p:stCondLst>
                                            <p:cond delay="0"/>
                                          </p:stCondLst>
                                        </p:cTn>
                                        <p:tgtEl>
                                          <p:spTgt spid="164"/>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165"/>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166"/>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167"/>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168"/>
                                        </p:tgtEl>
                                        <p:attrNameLst>
                                          <p:attrName>style.visibility</p:attrName>
                                        </p:attrNameLst>
                                      </p:cBhvr>
                                      <p:to>
                                        <p:strVal val="visible"/>
                                      </p:to>
                                    </p:set>
                                  </p:childTnLst>
                                </p:cTn>
                              </p:par>
                              <p:par>
                                <p:cTn id="177" presetID="1" presetClass="entr" presetSubtype="0" fill="hold" nodeType="withEffect">
                                  <p:stCondLst>
                                    <p:cond delay="0"/>
                                  </p:stCondLst>
                                  <p:childTnLst>
                                    <p:set>
                                      <p:cBhvr>
                                        <p:cTn id="178" dur="1" fill="hold">
                                          <p:stCondLst>
                                            <p:cond delay="0"/>
                                          </p:stCondLst>
                                        </p:cTn>
                                        <p:tgtEl>
                                          <p:spTgt spid="169"/>
                                        </p:tgtEl>
                                        <p:attrNameLst>
                                          <p:attrName>style.visibility</p:attrName>
                                        </p:attrNameLst>
                                      </p:cBhvr>
                                      <p:to>
                                        <p:strVal val="visible"/>
                                      </p:to>
                                    </p:set>
                                  </p:childTnLst>
                                </p:cTn>
                              </p:par>
                              <p:par>
                                <p:cTn id="179" presetID="1" presetClass="entr" presetSubtype="0" fill="hold" nodeType="withEffect">
                                  <p:stCondLst>
                                    <p:cond delay="0"/>
                                  </p:stCondLst>
                                  <p:childTnLst>
                                    <p:set>
                                      <p:cBhvr>
                                        <p:cTn id="180" dur="1" fill="hold">
                                          <p:stCondLst>
                                            <p:cond delay="0"/>
                                          </p:stCondLst>
                                        </p:cTn>
                                        <p:tgtEl>
                                          <p:spTgt spid="170"/>
                                        </p:tgtEl>
                                        <p:attrNameLst>
                                          <p:attrName>style.visibility</p:attrName>
                                        </p:attrNameLst>
                                      </p:cBhvr>
                                      <p:to>
                                        <p:strVal val="visible"/>
                                      </p:to>
                                    </p:set>
                                  </p:childTnLst>
                                </p:cTn>
                              </p:par>
                              <p:par>
                                <p:cTn id="181" presetID="1" presetClass="entr" presetSubtype="0" fill="hold" nodeType="withEffect">
                                  <p:stCondLst>
                                    <p:cond delay="0"/>
                                  </p:stCondLst>
                                  <p:childTnLst>
                                    <p:set>
                                      <p:cBhvr>
                                        <p:cTn id="182" dur="1" fill="hold">
                                          <p:stCondLst>
                                            <p:cond delay="0"/>
                                          </p:stCondLst>
                                        </p:cTn>
                                        <p:tgtEl>
                                          <p:spTgt spid="171"/>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172"/>
                                        </p:tgtEl>
                                        <p:attrNameLst>
                                          <p:attrName>style.visibility</p:attrName>
                                        </p:attrNameLst>
                                      </p:cBhvr>
                                      <p:to>
                                        <p:strVal val="visible"/>
                                      </p:to>
                                    </p:set>
                                  </p:childTnLst>
                                </p:cTn>
                              </p:par>
                              <p:par>
                                <p:cTn id="185" presetID="1" presetClass="entr" presetSubtype="0" fill="hold" nodeType="withEffect">
                                  <p:stCondLst>
                                    <p:cond delay="0"/>
                                  </p:stCondLst>
                                  <p:childTnLst>
                                    <p:set>
                                      <p:cBhvr>
                                        <p:cTn id="186" dur="1" fill="hold">
                                          <p:stCondLst>
                                            <p:cond delay="0"/>
                                          </p:stCondLst>
                                        </p:cTn>
                                        <p:tgtEl>
                                          <p:spTgt spid="173"/>
                                        </p:tgtEl>
                                        <p:attrNameLst>
                                          <p:attrName>style.visibility</p:attrName>
                                        </p:attrNameLst>
                                      </p:cBhvr>
                                      <p:to>
                                        <p:strVal val="visible"/>
                                      </p:to>
                                    </p:set>
                                  </p:childTnLst>
                                </p:cTn>
                              </p:par>
                              <p:par>
                                <p:cTn id="187" presetID="1" presetClass="entr" presetSubtype="0" fill="hold" nodeType="withEffect">
                                  <p:stCondLst>
                                    <p:cond delay="0"/>
                                  </p:stCondLst>
                                  <p:childTnLst>
                                    <p:set>
                                      <p:cBhvr>
                                        <p:cTn id="188" dur="1" fill="hold">
                                          <p:stCondLst>
                                            <p:cond delay="0"/>
                                          </p:stCondLst>
                                        </p:cTn>
                                        <p:tgtEl>
                                          <p:spTgt spid="174"/>
                                        </p:tgtEl>
                                        <p:attrNameLst>
                                          <p:attrName>style.visibility</p:attrName>
                                        </p:attrNameLst>
                                      </p:cBhvr>
                                      <p:to>
                                        <p:strVal val="visible"/>
                                      </p:to>
                                    </p:set>
                                  </p:childTnLst>
                                </p:cTn>
                              </p:par>
                              <p:par>
                                <p:cTn id="189" presetID="1" presetClass="entr" presetSubtype="0" fill="hold" nodeType="withEffect">
                                  <p:stCondLst>
                                    <p:cond delay="0"/>
                                  </p:stCondLst>
                                  <p:childTnLst>
                                    <p:set>
                                      <p:cBhvr>
                                        <p:cTn id="190" dur="1" fill="hold">
                                          <p:stCondLst>
                                            <p:cond delay="0"/>
                                          </p:stCondLst>
                                        </p:cTn>
                                        <p:tgtEl>
                                          <p:spTgt spid="175"/>
                                        </p:tgtEl>
                                        <p:attrNameLst>
                                          <p:attrName>style.visibility</p:attrName>
                                        </p:attrNameLst>
                                      </p:cBhvr>
                                      <p:to>
                                        <p:strVal val="visible"/>
                                      </p:to>
                                    </p:set>
                                  </p:childTnLst>
                                </p:cTn>
                              </p:par>
                              <p:par>
                                <p:cTn id="191" presetID="1" presetClass="entr" presetSubtype="0" fill="hold" nodeType="withEffect">
                                  <p:stCondLst>
                                    <p:cond delay="0"/>
                                  </p:stCondLst>
                                  <p:childTnLst>
                                    <p:set>
                                      <p:cBhvr>
                                        <p:cTn id="192" dur="1" fill="hold">
                                          <p:stCondLst>
                                            <p:cond delay="0"/>
                                          </p:stCondLst>
                                        </p:cTn>
                                        <p:tgtEl>
                                          <p:spTgt spid="176"/>
                                        </p:tgtEl>
                                        <p:attrNameLst>
                                          <p:attrName>style.visibility</p:attrName>
                                        </p:attrNameLst>
                                      </p:cBhvr>
                                      <p:to>
                                        <p:strVal val="visible"/>
                                      </p:to>
                                    </p:set>
                                  </p:childTnLst>
                                </p:cTn>
                              </p:par>
                              <p:par>
                                <p:cTn id="193" presetID="1" presetClass="entr" presetSubtype="0" fill="hold" nodeType="withEffect">
                                  <p:stCondLst>
                                    <p:cond delay="0"/>
                                  </p:stCondLst>
                                  <p:childTnLst>
                                    <p:set>
                                      <p:cBhvr>
                                        <p:cTn id="194" dur="1" fill="hold">
                                          <p:stCondLst>
                                            <p:cond delay="0"/>
                                          </p:stCondLst>
                                        </p:cTn>
                                        <p:tgtEl>
                                          <p:spTgt spid="178"/>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0"/>
                                          </p:stCondLst>
                                        </p:cTn>
                                        <p:tgtEl>
                                          <p:spTgt spid="179"/>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180"/>
                                        </p:tgtEl>
                                        <p:attrNameLst>
                                          <p:attrName>style.visibility</p:attrName>
                                        </p:attrNameLst>
                                      </p:cBhvr>
                                      <p:to>
                                        <p:strVal val="visible"/>
                                      </p:to>
                                    </p:set>
                                  </p:childTnLst>
                                </p:cTn>
                              </p:par>
                              <p:par>
                                <p:cTn id="199" presetID="1" presetClass="entr" presetSubtype="0" fill="hold" nodeType="withEffect">
                                  <p:stCondLst>
                                    <p:cond delay="0"/>
                                  </p:stCondLst>
                                  <p:childTnLst>
                                    <p:set>
                                      <p:cBhvr>
                                        <p:cTn id="200" dur="1" fill="hold">
                                          <p:stCondLst>
                                            <p:cond delay="0"/>
                                          </p:stCondLst>
                                        </p:cTn>
                                        <p:tgtEl>
                                          <p:spTgt spid="181"/>
                                        </p:tgtEl>
                                        <p:attrNameLst>
                                          <p:attrName>style.visibility</p:attrName>
                                        </p:attrNameLst>
                                      </p:cBhvr>
                                      <p:to>
                                        <p:strVal val="visible"/>
                                      </p:to>
                                    </p:set>
                                  </p:childTnLst>
                                </p:cTn>
                              </p:par>
                            </p:childTnLst>
                          </p:cTn>
                        </p:par>
                      </p:childTnLst>
                    </p:cTn>
                  </p:par>
                  <p:par>
                    <p:cTn id="201" fill="hold">
                      <p:stCondLst>
                        <p:cond delay="indefinite"/>
                      </p:stCondLst>
                      <p:childTnLst>
                        <p:par>
                          <p:cTn id="202" fill="hold">
                            <p:stCondLst>
                              <p:cond delay="0"/>
                            </p:stCondLst>
                            <p:childTnLst>
                              <p:par>
                                <p:cTn id="203" presetID="1" presetClass="entr" presetSubtype="0" fill="hold" nodeType="clickEffect">
                                  <p:stCondLst>
                                    <p:cond delay="0"/>
                                  </p:stCondLst>
                                  <p:childTnLst>
                                    <p:set>
                                      <p:cBhvr>
                                        <p:cTn id="204" dur="1" fill="hold">
                                          <p:stCondLst>
                                            <p:cond delay="0"/>
                                          </p:stCondLst>
                                        </p:cTn>
                                        <p:tgtEl>
                                          <p:spTgt spid="177"/>
                                        </p:tgtEl>
                                        <p:attrNameLst>
                                          <p:attrName>style.visibility</p:attrName>
                                        </p:attrNameLst>
                                      </p:cBhvr>
                                      <p:to>
                                        <p:strVal val="visible"/>
                                      </p:to>
                                    </p:set>
                                  </p:childTnLst>
                                </p:cTn>
                              </p:par>
                            </p:childTnLst>
                          </p:cTn>
                        </p:par>
                      </p:childTnLst>
                    </p:cTn>
                  </p:par>
                  <p:par>
                    <p:cTn id="205" fill="hold">
                      <p:stCondLst>
                        <p:cond delay="indefinite"/>
                      </p:stCondLst>
                      <p:childTnLst>
                        <p:par>
                          <p:cTn id="206" fill="hold">
                            <p:stCondLst>
                              <p:cond delay="0"/>
                            </p:stCondLst>
                            <p:childTnLst>
                              <p:par>
                                <p:cTn id="207" presetID="1" presetClass="entr" presetSubtype="0" fill="hold" nodeType="clickEffect">
                                  <p:stCondLst>
                                    <p:cond delay="0"/>
                                  </p:stCondLst>
                                  <p:childTnLst>
                                    <p:set>
                                      <p:cBhvr>
                                        <p:cTn id="208" dur="1" fill="hold">
                                          <p:stCondLst>
                                            <p:cond delay="0"/>
                                          </p:stCondLst>
                                        </p:cTn>
                                        <p:tgtEl>
                                          <p:spTgt spid="184"/>
                                        </p:tgtEl>
                                        <p:attrNameLst>
                                          <p:attrName>style.visibility</p:attrName>
                                        </p:attrNameLst>
                                      </p:cBhvr>
                                      <p:to>
                                        <p:strVal val="visible"/>
                                      </p:to>
                                    </p:set>
                                  </p:childTnLst>
                                </p:cTn>
                              </p:par>
                              <p:par>
                                <p:cTn id="209" presetID="1" presetClass="entr" presetSubtype="0" fill="hold" nodeType="withEffect">
                                  <p:stCondLst>
                                    <p:cond delay="0"/>
                                  </p:stCondLst>
                                  <p:childTnLst>
                                    <p:set>
                                      <p:cBhvr>
                                        <p:cTn id="210" dur="1" fill="hold">
                                          <p:stCondLst>
                                            <p:cond delay="0"/>
                                          </p:stCondLst>
                                        </p:cTn>
                                        <p:tgtEl>
                                          <p:spTgt spid="185"/>
                                        </p:tgtEl>
                                        <p:attrNameLst>
                                          <p:attrName>style.visibility</p:attrName>
                                        </p:attrNameLst>
                                      </p:cBhvr>
                                      <p:to>
                                        <p:strVal val="visible"/>
                                      </p:to>
                                    </p:set>
                                  </p:childTnLst>
                                </p:cTn>
                              </p:par>
                              <p:par>
                                <p:cTn id="211" presetID="1" presetClass="entr" presetSubtype="0" fill="hold" nodeType="withEffect">
                                  <p:stCondLst>
                                    <p:cond delay="0"/>
                                  </p:stCondLst>
                                  <p:childTnLst>
                                    <p:set>
                                      <p:cBhvr>
                                        <p:cTn id="212" dur="1" fill="hold">
                                          <p:stCondLst>
                                            <p:cond delay="0"/>
                                          </p:stCondLst>
                                        </p:cTn>
                                        <p:tgtEl>
                                          <p:spTgt spid="186"/>
                                        </p:tgtEl>
                                        <p:attrNameLst>
                                          <p:attrName>style.visibility</p:attrName>
                                        </p:attrNameLst>
                                      </p:cBhvr>
                                      <p:to>
                                        <p:strVal val="visible"/>
                                      </p:to>
                                    </p:set>
                                  </p:childTnLst>
                                </p:cTn>
                              </p:par>
                              <p:par>
                                <p:cTn id="213" presetID="1" presetClass="entr" presetSubtype="0" fill="hold" nodeType="withEffect">
                                  <p:stCondLst>
                                    <p:cond delay="0"/>
                                  </p:stCondLst>
                                  <p:childTnLst>
                                    <p:set>
                                      <p:cBhvr>
                                        <p:cTn id="214" dur="1" fill="hold">
                                          <p:stCondLst>
                                            <p:cond delay="0"/>
                                          </p:stCondLst>
                                        </p:cTn>
                                        <p:tgtEl>
                                          <p:spTgt spid="187"/>
                                        </p:tgtEl>
                                        <p:attrNameLst>
                                          <p:attrName>style.visibility</p:attrName>
                                        </p:attrNameLst>
                                      </p:cBhvr>
                                      <p:to>
                                        <p:strVal val="visible"/>
                                      </p:to>
                                    </p:set>
                                  </p:childTnLst>
                                </p:cTn>
                              </p:par>
                              <p:par>
                                <p:cTn id="215" presetID="1" presetClass="entr" presetSubtype="0" fill="hold" nodeType="withEffect">
                                  <p:stCondLst>
                                    <p:cond delay="0"/>
                                  </p:stCondLst>
                                  <p:childTnLst>
                                    <p:set>
                                      <p:cBhvr>
                                        <p:cTn id="216" dur="1" fill="hold">
                                          <p:stCondLst>
                                            <p:cond delay="0"/>
                                          </p:stCondLst>
                                        </p:cTn>
                                        <p:tgtEl>
                                          <p:spTgt spid="188"/>
                                        </p:tgtEl>
                                        <p:attrNameLst>
                                          <p:attrName>style.visibility</p:attrName>
                                        </p:attrNameLst>
                                      </p:cBhvr>
                                      <p:to>
                                        <p:strVal val="visible"/>
                                      </p:to>
                                    </p:set>
                                  </p:childTnLst>
                                </p:cTn>
                              </p:par>
                              <p:par>
                                <p:cTn id="217" presetID="1" presetClass="entr" presetSubtype="0" fill="hold" nodeType="withEffect">
                                  <p:stCondLst>
                                    <p:cond delay="0"/>
                                  </p:stCondLst>
                                  <p:childTnLst>
                                    <p:set>
                                      <p:cBhvr>
                                        <p:cTn id="218" dur="1" fill="hold">
                                          <p:stCondLst>
                                            <p:cond delay="0"/>
                                          </p:stCondLst>
                                        </p:cTn>
                                        <p:tgtEl>
                                          <p:spTgt spid="189"/>
                                        </p:tgtEl>
                                        <p:attrNameLst>
                                          <p:attrName>style.visibility</p:attrName>
                                        </p:attrNameLst>
                                      </p:cBhvr>
                                      <p:to>
                                        <p:strVal val="visible"/>
                                      </p:to>
                                    </p:set>
                                  </p:childTnLst>
                                </p:cTn>
                              </p:par>
                              <p:par>
                                <p:cTn id="219" presetID="1" presetClass="entr" presetSubtype="0" fill="hold" nodeType="withEffect">
                                  <p:stCondLst>
                                    <p:cond delay="0"/>
                                  </p:stCondLst>
                                  <p:childTnLst>
                                    <p:set>
                                      <p:cBhvr>
                                        <p:cTn id="220" dur="1" fill="hold">
                                          <p:stCondLst>
                                            <p:cond delay="0"/>
                                          </p:stCondLst>
                                        </p:cTn>
                                        <p:tgtEl>
                                          <p:spTgt spid="190"/>
                                        </p:tgtEl>
                                        <p:attrNameLst>
                                          <p:attrName>style.visibility</p:attrName>
                                        </p:attrNameLst>
                                      </p:cBhvr>
                                      <p:to>
                                        <p:strVal val="visible"/>
                                      </p:to>
                                    </p:set>
                                  </p:childTnLst>
                                </p:cTn>
                              </p:par>
                              <p:par>
                                <p:cTn id="221" presetID="1" presetClass="entr" presetSubtype="0" fill="hold" nodeType="withEffect">
                                  <p:stCondLst>
                                    <p:cond delay="0"/>
                                  </p:stCondLst>
                                  <p:childTnLst>
                                    <p:set>
                                      <p:cBhvr>
                                        <p:cTn id="222" dur="1" fill="hold">
                                          <p:stCondLst>
                                            <p:cond delay="0"/>
                                          </p:stCondLst>
                                        </p:cTn>
                                        <p:tgtEl>
                                          <p:spTgt spid="191"/>
                                        </p:tgtEl>
                                        <p:attrNameLst>
                                          <p:attrName>style.visibility</p:attrName>
                                        </p:attrNameLst>
                                      </p:cBhvr>
                                      <p:to>
                                        <p:strVal val="visible"/>
                                      </p:to>
                                    </p:set>
                                  </p:childTnLst>
                                </p:cTn>
                              </p:par>
                              <p:par>
                                <p:cTn id="223" presetID="1" presetClass="entr" presetSubtype="0" fill="hold" nodeType="withEffect">
                                  <p:stCondLst>
                                    <p:cond delay="0"/>
                                  </p:stCondLst>
                                  <p:childTnLst>
                                    <p:set>
                                      <p:cBhvr>
                                        <p:cTn id="224" dur="1" fill="hold">
                                          <p:stCondLst>
                                            <p:cond delay="0"/>
                                          </p:stCondLst>
                                        </p:cTn>
                                        <p:tgtEl>
                                          <p:spTgt spid="192"/>
                                        </p:tgtEl>
                                        <p:attrNameLst>
                                          <p:attrName>style.visibility</p:attrName>
                                        </p:attrNameLst>
                                      </p:cBhvr>
                                      <p:to>
                                        <p:strVal val="visible"/>
                                      </p:to>
                                    </p:set>
                                  </p:childTnLst>
                                </p:cTn>
                              </p:par>
                              <p:par>
                                <p:cTn id="225" presetID="1" presetClass="entr" presetSubtype="0" fill="hold" nodeType="withEffect">
                                  <p:stCondLst>
                                    <p:cond delay="0"/>
                                  </p:stCondLst>
                                  <p:childTnLst>
                                    <p:set>
                                      <p:cBhvr>
                                        <p:cTn id="226" dur="1" fill="hold">
                                          <p:stCondLst>
                                            <p:cond delay="0"/>
                                          </p:stCondLst>
                                        </p:cTn>
                                        <p:tgtEl>
                                          <p:spTgt spid="193"/>
                                        </p:tgtEl>
                                        <p:attrNameLst>
                                          <p:attrName>style.visibility</p:attrName>
                                        </p:attrNameLst>
                                      </p:cBhvr>
                                      <p:to>
                                        <p:strVal val="visible"/>
                                      </p:to>
                                    </p:set>
                                  </p:childTnLst>
                                </p:cTn>
                              </p:par>
                              <p:par>
                                <p:cTn id="227" presetID="1" presetClass="entr" presetSubtype="0" fill="hold" nodeType="withEffect">
                                  <p:stCondLst>
                                    <p:cond delay="0"/>
                                  </p:stCondLst>
                                  <p:childTnLst>
                                    <p:set>
                                      <p:cBhvr>
                                        <p:cTn id="228" dur="1" fill="hold">
                                          <p:stCondLst>
                                            <p:cond delay="0"/>
                                          </p:stCondLst>
                                        </p:cTn>
                                        <p:tgtEl>
                                          <p:spTgt spid="194"/>
                                        </p:tgtEl>
                                        <p:attrNameLst>
                                          <p:attrName>style.visibility</p:attrName>
                                        </p:attrNameLst>
                                      </p:cBhvr>
                                      <p:to>
                                        <p:strVal val="visible"/>
                                      </p:to>
                                    </p:set>
                                  </p:childTnLst>
                                </p:cTn>
                              </p:par>
                              <p:par>
                                <p:cTn id="229" presetID="1" presetClass="entr" presetSubtype="0" fill="hold" nodeType="withEffect">
                                  <p:stCondLst>
                                    <p:cond delay="0"/>
                                  </p:stCondLst>
                                  <p:childTnLst>
                                    <p:set>
                                      <p:cBhvr>
                                        <p:cTn id="230" dur="1" fill="hold">
                                          <p:stCondLst>
                                            <p:cond delay="0"/>
                                          </p:stCondLst>
                                        </p:cTn>
                                        <p:tgtEl>
                                          <p:spTgt spid="195"/>
                                        </p:tgtEl>
                                        <p:attrNameLst>
                                          <p:attrName>style.visibility</p:attrName>
                                        </p:attrNameLst>
                                      </p:cBhvr>
                                      <p:to>
                                        <p:strVal val="visible"/>
                                      </p:to>
                                    </p:set>
                                  </p:childTnLst>
                                </p:cTn>
                              </p:par>
                              <p:par>
                                <p:cTn id="231" presetID="1" presetClass="entr" presetSubtype="0" fill="hold" nodeType="withEffect">
                                  <p:stCondLst>
                                    <p:cond delay="0"/>
                                  </p:stCondLst>
                                  <p:childTnLst>
                                    <p:set>
                                      <p:cBhvr>
                                        <p:cTn id="232" dur="1" fill="hold">
                                          <p:stCondLst>
                                            <p:cond delay="0"/>
                                          </p:stCondLst>
                                        </p:cTn>
                                        <p:tgtEl>
                                          <p:spTgt spid="196"/>
                                        </p:tgtEl>
                                        <p:attrNameLst>
                                          <p:attrName>style.visibility</p:attrName>
                                        </p:attrNameLst>
                                      </p:cBhvr>
                                      <p:to>
                                        <p:strVal val="visible"/>
                                      </p:to>
                                    </p:set>
                                  </p:childTnLst>
                                </p:cTn>
                              </p:par>
                              <p:par>
                                <p:cTn id="233" presetID="1" presetClass="entr" presetSubtype="0" fill="hold" nodeType="withEffect">
                                  <p:stCondLst>
                                    <p:cond delay="0"/>
                                  </p:stCondLst>
                                  <p:childTnLst>
                                    <p:set>
                                      <p:cBhvr>
                                        <p:cTn id="234" dur="1" fill="hold">
                                          <p:stCondLst>
                                            <p:cond delay="0"/>
                                          </p:stCondLst>
                                        </p:cTn>
                                        <p:tgtEl>
                                          <p:spTgt spid="197"/>
                                        </p:tgtEl>
                                        <p:attrNameLst>
                                          <p:attrName>style.visibility</p:attrName>
                                        </p:attrNameLst>
                                      </p:cBhvr>
                                      <p:to>
                                        <p:strVal val="visible"/>
                                      </p:to>
                                    </p:set>
                                  </p:childTnLst>
                                </p:cTn>
                              </p:par>
                              <p:par>
                                <p:cTn id="235" presetID="1" presetClass="entr" presetSubtype="0" fill="hold" nodeType="withEffect">
                                  <p:stCondLst>
                                    <p:cond delay="0"/>
                                  </p:stCondLst>
                                  <p:childTnLst>
                                    <p:set>
                                      <p:cBhvr>
                                        <p:cTn id="236" dur="1" fill="hold">
                                          <p:stCondLst>
                                            <p:cond delay="0"/>
                                          </p:stCondLst>
                                        </p:cTn>
                                        <p:tgtEl>
                                          <p:spTgt spid="198"/>
                                        </p:tgtEl>
                                        <p:attrNameLst>
                                          <p:attrName>style.visibility</p:attrName>
                                        </p:attrNameLst>
                                      </p:cBhvr>
                                      <p:to>
                                        <p:strVal val="visible"/>
                                      </p:to>
                                    </p:set>
                                  </p:childTnLst>
                                </p:cTn>
                              </p:par>
                              <p:par>
                                <p:cTn id="237" presetID="1" presetClass="entr" presetSubtype="0" fill="hold" nodeType="withEffect">
                                  <p:stCondLst>
                                    <p:cond delay="0"/>
                                  </p:stCondLst>
                                  <p:childTnLst>
                                    <p:set>
                                      <p:cBhvr>
                                        <p:cTn id="238" dur="1" fill="hold">
                                          <p:stCondLst>
                                            <p:cond delay="0"/>
                                          </p:stCondLst>
                                        </p:cTn>
                                        <p:tgtEl>
                                          <p:spTgt spid="199"/>
                                        </p:tgtEl>
                                        <p:attrNameLst>
                                          <p:attrName>style.visibility</p:attrName>
                                        </p:attrNameLst>
                                      </p:cBhvr>
                                      <p:to>
                                        <p:strVal val="visible"/>
                                      </p:to>
                                    </p:set>
                                  </p:childTnLst>
                                </p:cTn>
                              </p:par>
                            </p:childTnLst>
                          </p:cTn>
                        </p:par>
                      </p:childTnLst>
                    </p:cTn>
                  </p:par>
                  <p:par>
                    <p:cTn id="239" fill="hold">
                      <p:stCondLst>
                        <p:cond delay="indefinite"/>
                      </p:stCondLst>
                      <p:childTnLst>
                        <p:par>
                          <p:cTn id="240" fill="hold">
                            <p:stCondLst>
                              <p:cond delay="0"/>
                            </p:stCondLst>
                            <p:childTnLst>
                              <p:par>
                                <p:cTn id="241" presetID="1" presetClass="entr" presetSubtype="0" fill="hold" nodeType="clickEffect">
                                  <p:stCondLst>
                                    <p:cond delay="0"/>
                                  </p:stCondLst>
                                  <p:childTnLst>
                                    <p:set>
                                      <p:cBhvr>
                                        <p:cTn id="242" dur="1" fill="hold">
                                          <p:stCondLst>
                                            <p:cond delay="0"/>
                                          </p:stCondLst>
                                        </p:cTn>
                                        <p:tgtEl>
                                          <p:spTgt spid="200"/>
                                        </p:tgtEl>
                                        <p:attrNameLst>
                                          <p:attrName>style.visibility</p:attrName>
                                        </p:attrNameLst>
                                      </p:cBhvr>
                                      <p:to>
                                        <p:strVal val="visible"/>
                                      </p:to>
                                    </p:set>
                                  </p:childTnLst>
                                </p:cTn>
                              </p:par>
                              <p:par>
                                <p:cTn id="243" presetID="1" presetClass="entr" presetSubtype="0" fill="hold" nodeType="withEffect">
                                  <p:stCondLst>
                                    <p:cond delay="0"/>
                                  </p:stCondLst>
                                  <p:childTnLst>
                                    <p:set>
                                      <p:cBhvr>
                                        <p:cTn id="244" dur="1" fill="hold">
                                          <p:stCondLst>
                                            <p:cond delay="0"/>
                                          </p:stCondLst>
                                        </p:cTn>
                                        <p:tgtEl>
                                          <p:spTgt spid="201"/>
                                        </p:tgtEl>
                                        <p:attrNameLst>
                                          <p:attrName>style.visibility</p:attrName>
                                        </p:attrNameLst>
                                      </p:cBhvr>
                                      <p:to>
                                        <p:strVal val="visible"/>
                                      </p:to>
                                    </p:set>
                                  </p:childTnLst>
                                </p:cTn>
                              </p:par>
                              <p:par>
                                <p:cTn id="245" presetID="1" presetClass="entr" presetSubtype="0" fill="hold" nodeType="withEffect">
                                  <p:stCondLst>
                                    <p:cond delay="0"/>
                                  </p:stCondLst>
                                  <p:childTnLst>
                                    <p:set>
                                      <p:cBhvr>
                                        <p:cTn id="246" dur="1" fill="hold">
                                          <p:stCondLst>
                                            <p:cond delay="0"/>
                                          </p:stCondLst>
                                        </p:cTn>
                                        <p:tgtEl>
                                          <p:spTgt spid="202"/>
                                        </p:tgtEl>
                                        <p:attrNameLst>
                                          <p:attrName>style.visibility</p:attrName>
                                        </p:attrNameLst>
                                      </p:cBhvr>
                                      <p:to>
                                        <p:strVal val="visible"/>
                                      </p:to>
                                    </p:set>
                                  </p:childTnLst>
                                </p:cTn>
                              </p:par>
                              <p:par>
                                <p:cTn id="247" presetID="1" presetClass="entr" presetSubtype="0" fill="hold" nodeType="withEffect">
                                  <p:stCondLst>
                                    <p:cond delay="0"/>
                                  </p:stCondLst>
                                  <p:childTnLst>
                                    <p:set>
                                      <p:cBhvr>
                                        <p:cTn id="248" dur="1" fill="hold">
                                          <p:stCondLst>
                                            <p:cond delay="0"/>
                                          </p:stCondLst>
                                        </p:cTn>
                                        <p:tgtEl>
                                          <p:spTgt spid="203"/>
                                        </p:tgtEl>
                                        <p:attrNameLst>
                                          <p:attrName>style.visibility</p:attrName>
                                        </p:attrNameLst>
                                      </p:cBhvr>
                                      <p:to>
                                        <p:strVal val="visible"/>
                                      </p:to>
                                    </p:set>
                                  </p:childTnLst>
                                </p:cTn>
                              </p:par>
                              <p:par>
                                <p:cTn id="249" presetID="1" presetClass="entr" presetSubtype="0" fill="hold" nodeType="withEffect">
                                  <p:stCondLst>
                                    <p:cond delay="0"/>
                                  </p:stCondLst>
                                  <p:childTnLst>
                                    <p:set>
                                      <p:cBhvr>
                                        <p:cTn id="250" dur="1" fill="hold">
                                          <p:stCondLst>
                                            <p:cond delay="0"/>
                                          </p:stCondLst>
                                        </p:cTn>
                                        <p:tgtEl>
                                          <p:spTgt spid="204"/>
                                        </p:tgtEl>
                                        <p:attrNameLst>
                                          <p:attrName>style.visibility</p:attrName>
                                        </p:attrNameLst>
                                      </p:cBhvr>
                                      <p:to>
                                        <p:strVal val="visible"/>
                                      </p:to>
                                    </p:set>
                                  </p:childTnLst>
                                </p:cTn>
                              </p:par>
                              <p:par>
                                <p:cTn id="251" presetID="1" presetClass="entr" presetSubtype="0" fill="hold" nodeType="withEffect">
                                  <p:stCondLst>
                                    <p:cond delay="0"/>
                                  </p:stCondLst>
                                  <p:childTnLst>
                                    <p:set>
                                      <p:cBhvr>
                                        <p:cTn id="252" dur="1" fill="hold">
                                          <p:stCondLst>
                                            <p:cond delay="0"/>
                                          </p:stCondLst>
                                        </p:cTn>
                                        <p:tgtEl>
                                          <p:spTgt spid="205"/>
                                        </p:tgtEl>
                                        <p:attrNameLst>
                                          <p:attrName>style.visibility</p:attrName>
                                        </p:attrNameLst>
                                      </p:cBhvr>
                                      <p:to>
                                        <p:strVal val="visible"/>
                                      </p:to>
                                    </p:set>
                                  </p:childTnLst>
                                </p:cTn>
                              </p:par>
                              <p:par>
                                <p:cTn id="253" presetID="1" presetClass="entr" presetSubtype="0" fill="hold" nodeType="withEffect">
                                  <p:stCondLst>
                                    <p:cond delay="0"/>
                                  </p:stCondLst>
                                  <p:childTnLst>
                                    <p:set>
                                      <p:cBhvr>
                                        <p:cTn id="254" dur="1" fill="hold">
                                          <p:stCondLst>
                                            <p:cond delay="0"/>
                                          </p:stCondLst>
                                        </p:cTn>
                                        <p:tgtEl>
                                          <p:spTgt spid="206"/>
                                        </p:tgtEl>
                                        <p:attrNameLst>
                                          <p:attrName>style.visibility</p:attrName>
                                        </p:attrNameLst>
                                      </p:cBhvr>
                                      <p:to>
                                        <p:strVal val="visible"/>
                                      </p:to>
                                    </p:set>
                                  </p:childTnLst>
                                </p:cTn>
                              </p:par>
                              <p:par>
                                <p:cTn id="255" presetID="1" presetClass="entr" presetSubtype="0" fill="hold" nodeType="withEffect">
                                  <p:stCondLst>
                                    <p:cond delay="0"/>
                                  </p:stCondLst>
                                  <p:childTnLst>
                                    <p:set>
                                      <p:cBhvr>
                                        <p:cTn id="256" dur="1" fill="hold">
                                          <p:stCondLst>
                                            <p:cond delay="0"/>
                                          </p:stCondLst>
                                        </p:cTn>
                                        <p:tgtEl>
                                          <p:spTgt spid="207"/>
                                        </p:tgtEl>
                                        <p:attrNameLst>
                                          <p:attrName>style.visibility</p:attrName>
                                        </p:attrNameLst>
                                      </p:cBhvr>
                                      <p:to>
                                        <p:strVal val="visible"/>
                                      </p:to>
                                    </p:set>
                                  </p:childTnLst>
                                </p:cTn>
                              </p:par>
                              <p:par>
                                <p:cTn id="257" presetID="1" presetClass="entr" presetSubtype="0" fill="hold" nodeType="withEffect">
                                  <p:stCondLst>
                                    <p:cond delay="0"/>
                                  </p:stCondLst>
                                  <p:childTnLst>
                                    <p:set>
                                      <p:cBhvr>
                                        <p:cTn id="258" dur="1" fill="hold">
                                          <p:stCondLst>
                                            <p:cond delay="0"/>
                                          </p:stCondLst>
                                        </p:cTn>
                                        <p:tgtEl>
                                          <p:spTgt spid="208"/>
                                        </p:tgtEl>
                                        <p:attrNameLst>
                                          <p:attrName>style.visibility</p:attrName>
                                        </p:attrNameLst>
                                      </p:cBhvr>
                                      <p:to>
                                        <p:strVal val="visible"/>
                                      </p:to>
                                    </p:set>
                                  </p:childTnLst>
                                </p:cTn>
                              </p:par>
                              <p:par>
                                <p:cTn id="259" presetID="1" presetClass="entr" presetSubtype="0" fill="hold" nodeType="withEffect">
                                  <p:stCondLst>
                                    <p:cond delay="0"/>
                                  </p:stCondLst>
                                  <p:childTnLst>
                                    <p:set>
                                      <p:cBhvr>
                                        <p:cTn id="260" dur="1" fill="hold">
                                          <p:stCondLst>
                                            <p:cond delay="0"/>
                                          </p:stCondLst>
                                        </p:cTn>
                                        <p:tgtEl>
                                          <p:spTgt spid="209"/>
                                        </p:tgtEl>
                                        <p:attrNameLst>
                                          <p:attrName>style.visibility</p:attrName>
                                        </p:attrNameLst>
                                      </p:cBhvr>
                                      <p:to>
                                        <p:strVal val="visible"/>
                                      </p:to>
                                    </p:set>
                                  </p:childTnLst>
                                </p:cTn>
                              </p:par>
                              <p:par>
                                <p:cTn id="261" presetID="1" presetClass="entr" presetSubtype="0" fill="hold" nodeType="withEffect">
                                  <p:stCondLst>
                                    <p:cond delay="0"/>
                                  </p:stCondLst>
                                  <p:childTnLst>
                                    <p:set>
                                      <p:cBhvr>
                                        <p:cTn id="262" dur="1" fill="hold">
                                          <p:stCondLst>
                                            <p:cond delay="0"/>
                                          </p:stCondLst>
                                        </p:cTn>
                                        <p:tgtEl>
                                          <p:spTgt spid="210"/>
                                        </p:tgtEl>
                                        <p:attrNameLst>
                                          <p:attrName>style.visibility</p:attrName>
                                        </p:attrNameLst>
                                      </p:cBhvr>
                                      <p:to>
                                        <p:strVal val="visible"/>
                                      </p:to>
                                    </p:set>
                                  </p:childTnLst>
                                </p:cTn>
                              </p:par>
                              <p:par>
                                <p:cTn id="263" presetID="1" presetClass="entr" presetSubtype="0" fill="hold" nodeType="withEffect">
                                  <p:stCondLst>
                                    <p:cond delay="0"/>
                                  </p:stCondLst>
                                  <p:childTnLst>
                                    <p:set>
                                      <p:cBhvr>
                                        <p:cTn id="264" dur="1" fill="hold">
                                          <p:stCondLst>
                                            <p:cond delay="0"/>
                                          </p:stCondLst>
                                        </p:cTn>
                                        <p:tgtEl>
                                          <p:spTgt spid="211"/>
                                        </p:tgtEl>
                                        <p:attrNameLst>
                                          <p:attrName>style.visibility</p:attrName>
                                        </p:attrNameLst>
                                      </p:cBhvr>
                                      <p:to>
                                        <p:strVal val="visible"/>
                                      </p:to>
                                    </p:set>
                                  </p:childTnLst>
                                </p:cTn>
                              </p:par>
                              <p:par>
                                <p:cTn id="265" presetID="1" presetClass="entr" presetSubtype="0" fill="hold" nodeType="withEffect">
                                  <p:stCondLst>
                                    <p:cond delay="0"/>
                                  </p:stCondLst>
                                  <p:childTnLst>
                                    <p:set>
                                      <p:cBhvr>
                                        <p:cTn id="266" dur="1" fill="hold">
                                          <p:stCondLst>
                                            <p:cond delay="0"/>
                                          </p:stCondLst>
                                        </p:cTn>
                                        <p:tgtEl>
                                          <p:spTgt spid="212"/>
                                        </p:tgtEl>
                                        <p:attrNameLst>
                                          <p:attrName>style.visibility</p:attrName>
                                        </p:attrNameLst>
                                      </p:cBhvr>
                                      <p:to>
                                        <p:strVal val="visible"/>
                                      </p:to>
                                    </p:set>
                                  </p:childTnLst>
                                </p:cTn>
                              </p:par>
                              <p:par>
                                <p:cTn id="267" presetID="1" presetClass="entr" presetSubtype="0" fill="hold" nodeType="withEffect">
                                  <p:stCondLst>
                                    <p:cond delay="0"/>
                                  </p:stCondLst>
                                  <p:childTnLst>
                                    <p:set>
                                      <p:cBhvr>
                                        <p:cTn id="268" dur="1" fill="hold">
                                          <p:stCondLst>
                                            <p:cond delay="0"/>
                                          </p:stCondLst>
                                        </p:cTn>
                                        <p:tgtEl>
                                          <p:spTgt spid="214"/>
                                        </p:tgtEl>
                                        <p:attrNameLst>
                                          <p:attrName>style.visibility</p:attrName>
                                        </p:attrNameLst>
                                      </p:cBhvr>
                                      <p:to>
                                        <p:strVal val="visible"/>
                                      </p:to>
                                    </p:set>
                                  </p:childTnLst>
                                </p:cTn>
                              </p:par>
                              <p:par>
                                <p:cTn id="269" presetID="1" presetClass="entr" presetSubtype="0" fill="hold" nodeType="withEffect">
                                  <p:stCondLst>
                                    <p:cond delay="0"/>
                                  </p:stCondLst>
                                  <p:childTnLst>
                                    <p:set>
                                      <p:cBhvr>
                                        <p:cTn id="270" dur="1" fill="hold">
                                          <p:stCondLst>
                                            <p:cond delay="0"/>
                                          </p:stCondLst>
                                        </p:cTn>
                                        <p:tgtEl>
                                          <p:spTgt spid="215"/>
                                        </p:tgtEl>
                                        <p:attrNameLst>
                                          <p:attrName>style.visibility</p:attrName>
                                        </p:attrNameLst>
                                      </p:cBhvr>
                                      <p:to>
                                        <p:strVal val="visible"/>
                                      </p:to>
                                    </p:set>
                                  </p:childTnLst>
                                </p:cTn>
                              </p:par>
                              <p:par>
                                <p:cTn id="271" presetID="1" presetClass="entr" presetSubtype="0" fill="hold" nodeType="withEffect">
                                  <p:stCondLst>
                                    <p:cond delay="0"/>
                                  </p:stCondLst>
                                  <p:childTnLst>
                                    <p:set>
                                      <p:cBhvr>
                                        <p:cTn id="272" dur="1" fill="hold">
                                          <p:stCondLst>
                                            <p:cond delay="0"/>
                                          </p:stCondLst>
                                        </p:cTn>
                                        <p:tgtEl>
                                          <p:spTgt spid="216"/>
                                        </p:tgtEl>
                                        <p:attrNameLst>
                                          <p:attrName>style.visibility</p:attrName>
                                        </p:attrNameLst>
                                      </p:cBhvr>
                                      <p:to>
                                        <p:strVal val="visible"/>
                                      </p:to>
                                    </p:set>
                                  </p:childTnLst>
                                </p:cTn>
                              </p:par>
                              <p:par>
                                <p:cTn id="273" presetID="1" presetClass="entr" presetSubtype="0" fill="hold" nodeType="withEffect">
                                  <p:stCondLst>
                                    <p:cond delay="0"/>
                                  </p:stCondLst>
                                  <p:childTnLst>
                                    <p:set>
                                      <p:cBhvr>
                                        <p:cTn id="274" dur="1" fill="hold">
                                          <p:stCondLst>
                                            <p:cond delay="0"/>
                                          </p:stCondLst>
                                        </p:cTn>
                                        <p:tgtEl>
                                          <p:spTgt spid="217"/>
                                        </p:tgtEl>
                                        <p:attrNameLst>
                                          <p:attrName>style.visibility</p:attrName>
                                        </p:attrNameLst>
                                      </p:cBhvr>
                                      <p:to>
                                        <p:strVal val="visible"/>
                                      </p:to>
                                    </p:set>
                                  </p:childTnLst>
                                </p:cTn>
                              </p:par>
                            </p:childTnLst>
                          </p:cTn>
                        </p:par>
                      </p:childTnLst>
                    </p:cTn>
                  </p:par>
                  <p:par>
                    <p:cTn id="275" fill="hold">
                      <p:stCondLst>
                        <p:cond delay="indefinite"/>
                      </p:stCondLst>
                      <p:childTnLst>
                        <p:par>
                          <p:cTn id="276" fill="hold">
                            <p:stCondLst>
                              <p:cond delay="0"/>
                            </p:stCondLst>
                            <p:childTnLst>
                              <p:par>
                                <p:cTn id="277" presetID="1" presetClass="entr" presetSubtype="0" fill="hold" nodeType="clickEffect">
                                  <p:stCondLst>
                                    <p:cond delay="0"/>
                                  </p:stCondLst>
                                  <p:childTnLst>
                                    <p:set>
                                      <p:cBhvr>
                                        <p:cTn id="278" dur="1" fill="hold">
                                          <p:stCondLst>
                                            <p:cond delay="0"/>
                                          </p:stCondLst>
                                        </p:cTn>
                                        <p:tgtEl>
                                          <p:spTgt spid="213"/>
                                        </p:tgtEl>
                                        <p:attrNameLst>
                                          <p:attrName>style.visibility</p:attrName>
                                        </p:attrNameLst>
                                      </p:cBhvr>
                                      <p:to>
                                        <p:strVal val="visible"/>
                                      </p:to>
                                    </p:set>
                                  </p:childTnLst>
                                </p:cTn>
                              </p:par>
                              <p:par>
                                <p:cTn id="279" presetID="1" presetClass="entr" presetSubtype="0" fill="hold" nodeType="withEffect">
                                  <p:stCondLst>
                                    <p:cond delay="0"/>
                                  </p:stCondLst>
                                  <p:childTnLst>
                                    <p:set>
                                      <p:cBhvr>
                                        <p:cTn id="280" dur="1" fill="hold">
                                          <p:stCondLst>
                                            <p:cond delay="0"/>
                                          </p:stCondLst>
                                        </p:cTn>
                                        <p:tgtEl>
                                          <p:spTgt spid="218"/>
                                        </p:tgtEl>
                                        <p:attrNameLst>
                                          <p:attrName>style.visibility</p:attrName>
                                        </p:attrNameLst>
                                      </p:cBhvr>
                                      <p:to>
                                        <p:strVal val="visible"/>
                                      </p:to>
                                    </p:set>
                                  </p:childTnLst>
                                </p:cTn>
                              </p:par>
                              <p:par>
                                <p:cTn id="281" presetID="1" presetClass="entr" presetSubtype="0" fill="hold" nodeType="withEffect">
                                  <p:stCondLst>
                                    <p:cond delay="0"/>
                                  </p:stCondLst>
                                  <p:childTnLst>
                                    <p:set>
                                      <p:cBhvr>
                                        <p:cTn id="282" dur="1" fill="hold">
                                          <p:stCondLst>
                                            <p:cond delay="0"/>
                                          </p:stCondLst>
                                        </p:cTn>
                                        <p:tgtEl>
                                          <p:spTgt spid="219"/>
                                        </p:tgtEl>
                                        <p:attrNameLst>
                                          <p:attrName>style.visibility</p:attrName>
                                        </p:attrNameLst>
                                      </p:cBhvr>
                                      <p:to>
                                        <p:strVal val="visible"/>
                                      </p:to>
                                    </p:set>
                                  </p:childTnLst>
                                </p:cTn>
                              </p:par>
                              <p:par>
                                <p:cTn id="283" presetID="1" presetClass="entr" presetSubtype="0" fill="hold" nodeType="withEffect">
                                  <p:stCondLst>
                                    <p:cond delay="0"/>
                                  </p:stCondLst>
                                  <p:childTnLst>
                                    <p:set>
                                      <p:cBhvr>
                                        <p:cTn id="284" dur="1" fill="hold">
                                          <p:stCondLst>
                                            <p:cond delay="0"/>
                                          </p:stCondLst>
                                        </p:cTn>
                                        <p:tgtEl>
                                          <p:spTgt spid="220"/>
                                        </p:tgtEl>
                                        <p:attrNameLst>
                                          <p:attrName>style.visibility</p:attrName>
                                        </p:attrNameLst>
                                      </p:cBhvr>
                                      <p:to>
                                        <p:strVal val="visible"/>
                                      </p:to>
                                    </p:set>
                                  </p:childTnLst>
                                </p:cTn>
                              </p:par>
                              <p:par>
                                <p:cTn id="285" presetID="1" presetClass="entr" presetSubtype="0" fill="hold" nodeType="withEffect">
                                  <p:stCondLst>
                                    <p:cond delay="0"/>
                                  </p:stCondLst>
                                  <p:childTnLst>
                                    <p:set>
                                      <p:cBhvr>
                                        <p:cTn id="286" dur="1" fill="hold">
                                          <p:stCondLst>
                                            <p:cond delay="0"/>
                                          </p:stCondLst>
                                        </p:cTn>
                                        <p:tgtEl>
                                          <p:spTgt spid="221"/>
                                        </p:tgtEl>
                                        <p:attrNameLst>
                                          <p:attrName>style.visibility</p:attrName>
                                        </p:attrNameLst>
                                      </p:cBhvr>
                                      <p:to>
                                        <p:strVal val="visible"/>
                                      </p:to>
                                    </p:set>
                                  </p:childTnLst>
                                </p:cTn>
                              </p:par>
                              <p:par>
                                <p:cTn id="287" presetID="1" presetClass="entr" presetSubtype="0" fill="hold" nodeType="withEffect">
                                  <p:stCondLst>
                                    <p:cond delay="0"/>
                                  </p:stCondLst>
                                  <p:childTnLst>
                                    <p:set>
                                      <p:cBhvr>
                                        <p:cTn id="288" dur="1" fill="hold">
                                          <p:stCondLst>
                                            <p:cond delay="0"/>
                                          </p:stCondLst>
                                        </p:cTn>
                                        <p:tgtEl>
                                          <p:spTgt spid="222"/>
                                        </p:tgtEl>
                                        <p:attrNameLst>
                                          <p:attrName>style.visibility</p:attrName>
                                        </p:attrNameLst>
                                      </p:cBhvr>
                                      <p:to>
                                        <p:strVal val="visible"/>
                                      </p:to>
                                    </p:set>
                                  </p:childTnLst>
                                </p:cTn>
                              </p:par>
                              <p:par>
                                <p:cTn id="289" presetID="1" presetClass="entr" presetSubtype="0" fill="hold" nodeType="withEffect">
                                  <p:stCondLst>
                                    <p:cond delay="0"/>
                                  </p:stCondLst>
                                  <p:childTnLst>
                                    <p:set>
                                      <p:cBhvr>
                                        <p:cTn id="290" dur="1" fill="hold">
                                          <p:stCondLst>
                                            <p:cond delay="0"/>
                                          </p:stCondLst>
                                        </p:cTn>
                                        <p:tgtEl>
                                          <p:spTgt spid="223"/>
                                        </p:tgtEl>
                                        <p:attrNameLst>
                                          <p:attrName>style.visibility</p:attrName>
                                        </p:attrNameLst>
                                      </p:cBhvr>
                                      <p:to>
                                        <p:strVal val="visible"/>
                                      </p:to>
                                    </p:set>
                                  </p:childTnLst>
                                </p:cTn>
                              </p:par>
                              <p:par>
                                <p:cTn id="291" presetID="1" presetClass="entr" presetSubtype="0" fill="hold" nodeType="withEffect">
                                  <p:stCondLst>
                                    <p:cond delay="0"/>
                                  </p:stCondLst>
                                  <p:childTnLst>
                                    <p:set>
                                      <p:cBhvr>
                                        <p:cTn id="292" dur="1" fill="hold">
                                          <p:stCondLst>
                                            <p:cond delay="0"/>
                                          </p:stCondLst>
                                        </p:cTn>
                                        <p:tgtEl>
                                          <p:spTgt spid="224"/>
                                        </p:tgtEl>
                                        <p:attrNameLst>
                                          <p:attrName>style.visibility</p:attrName>
                                        </p:attrNameLst>
                                      </p:cBhvr>
                                      <p:to>
                                        <p:strVal val="visible"/>
                                      </p:to>
                                    </p:set>
                                  </p:childTnLst>
                                </p:cTn>
                              </p:par>
                              <p:par>
                                <p:cTn id="293" presetID="1" presetClass="entr" presetSubtype="0" fill="hold" nodeType="withEffect">
                                  <p:stCondLst>
                                    <p:cond delay="0"/>
                                  </p:stCondLst>
                                  <p:childTnLst>
                                    <p:set>
                                      <p:cBhvr>
                                        <p:cTn id="294" dur="1" fill="hold">
                                          <p:stCondLst>
                                            <p:cond delay="0"/>
                                          </p:stCondLst>
                                        </p:cTn>
                                        <p:tgtEl>
                                          <p:spTgt spid="225"/>
                                        </p:tgtEl>
                                        <p:attrNameLst>
                                          <p:attrName>style.visibility</p:attrName>
                                        </p:attrNameLst>
                                      </p:cBhvr>
                                      <p:to>
                                        <p:strVal val="visible"/>
                                      </p:to>
                                    </p:set>
                                  </p:childTnLst>
                                </p:cTn>
                              </p:par>
                              <p:par>
                                <p:cTn id="295" presetID="1" presetClass="entr" presetSubtype="0" fill="hold" nodeType="withEffect">
                                  <p:stCondLst>
                                    <p:cond delay="0"/>
                                  </p:stCondLst>
                                  <p:childTnLst>
                                    <p:set>
                                      <p:cBhvr>
                                        <p:cTn id="296" dur="1" fill="hold">
                                          <p:stCondLst>
                                            <p:cond delay="0"/>
                                          </p:stCondLst>
                                        </p:cTn>
                                        <p:tgtEl>
                                          <p:spTgt spid="226"/>
                                        </p:tgtEl>
                                        <p:attrNameLst>
                                          <p:attrName>style.visibility</p:attrName>
                                        </p:attrNameLst>
                                      </p:cBhvr>
                                      <p:to>
                                        <p:strVal val="visible"/>
                                      </p:to>
                                    </p:set>
                                  </p:childTnLst>
                                </p:cTn>
                              </p:par>
                              <p:par>
                                <p:cTn id="297" presetID="1" presetClass="entr" presetSubtype="0" fill="hold" nodeType="withEffect">
                                  <p:stCondLst>
                                    <p:cond delay="0"/>
                                  </p:stCondLst>
                                  <p:childTnLst>
                                    <p:set>
                                      <p:cBhvr>
                                        <p:cTn id="298" dur="1" fill="hold">
                                          <p:stCondLst>
                                            <p:cond delay="0"/>
                                          </p:stCondLst>
                                        </p:cTn>
                                        <p:tgtEl>
                                          <p:spTgt spid="227"/>
                                        </p:tgtEl>
                                        <p:attrNameLst>
                                          <p:attrName>style.visibility</p:attrName>
                                        </p:attrNameLst>
                                      </p:cBhvr>
                                      <p:to>
                                        <p:strVal val="visible"/>
                                      </p:to>
                                    </p:set>
                                  </p:childTnLst>
                                </p:cTn>
                              </p:par>
                              <p:par>
                                <p:cTn id="299" presetID="1" presetClass="entr" presetSubtype="0" fill="hold" nodeType="withEffect">
                                  <p:stCondLst>
                                    <p:cond delay="0"/>
                                  </p:stCondLst>
                                  <p:childTnLst>
                                    <p:set>
                                      <p:cBhvr>
                                        <p:cTn id="300" dur="1" fill="hold">
                                          <p:stCondLst>
                                            <p:cond delay="0"/>
                                          </p:stCondLst>
                                        </p:cTn>
                                        <p:tgtEl>
                                          <p:spTgt spid="228"/>
                                        </p:tgtEl>
                                        <p:attrNameLst>
                                          <p:attrName>style.visibility</p:attrName>
                                        </p:attrNameLst>
                                      </p:cBhvr>
                                      <p:to>
                                        <p:strVal val="visible"/>
                                      </p:to>
                                    </p:set>
                                  </p:childTnLst>
                                </p:cTn>
                              </p:par>
                              <p:par>
                                <p:cTn id="301" presetID="1" presetClass="entr" presetSubtype="0" fill="hold" nodeType="withEffect">
                                  <p:stCondLst>
                                    <p:cond delay="0"/>
                                  </p:stCondLst>
                                  <p:childTnLst>
                                    <p:set>
                                      <p:cBhvr>
                                        <p:cTn id="302" dur="1" fill="hold">
                                          <p:stCondLst>
                                            <p:cond delay="0"/>
                                          </p:stCondLst>
                                        </p:cTn>
                                        <p:tgtEl>
                                          <p:spTgt spid="229"/>
                                        </p:tgtEl>
                                        <p:attrNameLst>
                                          <p:attrName>style.visibility</p:attrName>
                                        </p:attrNameLst>
                                      </p:cBhvr>
                                      <p:to>
                                        <p:strVal val="visible"/>
                                      </p:to>
                                    </p:set>
                                  </p:childTnLst>
                                </p:cTn>
                              </p:par>
                              <p:par>
                                <p:cTn id="303" presetID="1" presetClass="entr" presetSubtype="0" fill="hold" nodeType="withEffect">
                                  <p:stCondLst>
                                    <p:cond delay="0"/>
                                  </p:stCondLst>
                                  <p:childTnLst>
                                    <p:set>
                                      <p:cBhvr>
                                        <p:cTn id="304" dur="1" fill="hold">
                                          <p:stCondLst>
                                            <p:cond delay="0"/>
                                          </p:stCondLst>
                                        </p:cTn>
                                        <p:tgtEl>
                                          <p:spTgt spid="230"/>
                                        </p:tgtEl>
                                        <p:attrNameLst>
                                          <p:attrName>style.visibility</p:attrName>
                                        </p:attrNameLst>
                                      </p:cBhvr>
                                      <p:to>
                                        <p:strVal val="visible"/>
                                      </p:to>
                                    </p:set>
                                  </p:childTnLst>
                                </p:cTn>
                              </p:par>
                              <p:par>
                                <p:cTn id="305" presetID="1" presetClass="entr" presetSubtype="0" fill="hold" nodeType="withEffect">
                                  <p:stCondLst>
                                    <p:cond delay="0"/>
                                  </p:stCondLst>
                                  <p:childTnLst>
                                    <p:set>
                                      <p:cBhvr>
                                        <p:cTn id="306" dur="1" fill="hold">
                                          <p:stCondLst>
                                            <p:cond delay="0"/>
                                          </p:stCondLst>
                                        </p:cTn>
                                        <p:tgtEl>
                                          <p:spTgt spid="231"/>
                                        </p:tgtEl>
                                        <p:attrNameLst>
                                          <p:attrName>style.visibility</p:attrName>
                                        </p:attrNameLst>
                                      </p:cBhvr>
                                      <p:to>
                                        <p:strVal val="visible"/>
                                      </p:to>
                                    </p:set>
                                  </p:childTnLst>
                                </p:cTn>
                              </p:par>
                              <p:par>
                                <p:cTn id="307" presetID="1" presetClass="entr" presetSubtype="0" fill="hold" nodeType="withEffect">
                                  <p:stCondLst>
                                    <p:cond delay="0"/>
                                  </p:stCondLst>
                                  <p:childTnLst>
                                    <p:set>
                                      <p:cBhvr>
                                        <p:cTn id="308" dur="1" fill="hold">
                                          <p:stCondLst>
                                            <p:cond delay="0"/>
                                          </p:stCondLst>
                                        </p:cTn>
                                        <p:tgtEl>
                                          <p:spTgt spid="232"/>
                                        </p:tgtEl>
                                        <p:attrNameLst>
                                          <p:attrName>style.visibility</p:attrName>
                                        </p:attrNameLst>
                                      </p:cBhvr>
                                      <p:to>
                                        <p:strVal val="visible"/>
                                      </p:to>
                                    </p:set>
                                  </p:childTnLst>
                                </p:cTn>
                              </p:par>
                              <p:par>
                                <p:cTn id="309" presetID="1" presetClass="entr" presetSubtype="0" fill="hold" nodeType="withEffect">
                                  <p:stCondLst>
                                    <p:cond delay="0"/>
                                  </p:stCondLst>
                                  <p:childTnLst>
                                    <p:set>
                                      <p:cBhvr>
                                        <p:cTn id="310" dur="1" fill="hold">
                                          <p:stCondLst>
                                            <p:cond delay="0"/>
                                          </p:stCondLst>
                                        </p:cTn>
                                        <p:tgtEl>
                                          <p:spTgt spid="233"/>
                                        </p:tgtEl>
                                        <p:attrNameLst>
                                          <p:attrName>style.visibility</p:attrName>
                                        </p:attrNameLst>
                                      </p:cBhvr>
                                      <p:to>
                                        <p:strVal val="visible"/>
                                      </p:to>
                                    </p:set>
                                  </p:childTnLst>
                                </p:cTn>
                              </p:par>
                              <p:par>
                                <p:cTn id="311" presetID="1" presetClass="entr" presetSubtype="0" fill="hold" nodeType="withEffect">
                                  <p:stCondLst>
                                    <p:cond delay="0"/>
                                  </p:stCondLst>
                                  <p:childTnLst>
                                    <p:set>
                                      <p:cBhvr>
                                        <p:cTn id="312" dur="1" fill="hold">
                                          <p:stCondLst>
                                            <p:cond delay="0"/>
                                          </p:stCondLst>
                                        </p:cTn>
                                        <p:tgtEl>
                                          <p:spTgt spid="234"/>
                                        </p:tgtEl>
                                        <p:attrNameLst>
                                          <p:attrName>style.visibility</p:attrName>
                                        </p:attrNameLst>
                                      </p:cBhvr>
                                      <p:to>
                                        <p:strVal val="visible"/>
                                      </p:to>
                                    </p:set>
                                  </p:childTnLst>
                                </p:cTn>
                              </p:par>
                              <p:par>
                                <p:cTn id="313" presetID="1" presetClass="entr" presetSubtype="0" fill="hold" nodeType="withEffect">
                                  <p:stCondLst>
                                    <p:cond delay="0"/>
                                  </p:stCondLst>
                                  <p:childTnLst>
                                    <p:set>
                                      <p:cBhvr>
                                        <p:cTn id="314" dur="1" fill="hold">
                                          <p:stCondLst>
                                            <p:cond delay="0"/>
                                          </p:stCondLst>
                                        </p:cTn>
                                        <p:tgtEl>
                                          <p:spTgt spid="242"/>
                                        </p:tgtEl>
                                        <p:attrNameLst>
                                          <p:attrName>style.visibility</p:attrName>
                                        </p:attrNameLst>
                                      </p:cBhvr>
                                      <p:to>
                                        <p:strVal val="visible"/>
                                      </p:to>
                                    </p:set>
                                  </p:childTnLst>
                                </p:cTn>
                              </p:par>
                              <p:par>
                                <p:cTn id="315" presetID="1" presetClass="entr" presetSubtype="0" fill="hold" nodeType="withEffect">
                                  <p:stCondLst>
                                    <p:cond delay="0"/>
                                  </p:stCondLst>
                                  <p:childTnLst>
                                    <p:set>
                                      <p:cBhvr>
                                        <p:cTn id="316" dur="1" fill="hold">
                                          <p:stCondLst>
                                            <p:cond delay="0"/>
                                          </p:stCondLst>
                                        </p:cTn>
                                        <p:tgtEl>
                                          <p:spTgt spid="243"/>
                                        </p:tgtEl>
                                        <p:attrNameLst>
                                          <p:attrName>style.visibility</p:attrName>
                                        </p:attrNameLst>
                                      </p:cBhvr>
                                      <p:to>
                                        <p:strVal val="visible"/>
                                      </p:to>
                                    </p:set>
                                  </p:childTnLst>
                                </p:cTn>
                              </p:par>
                              <p:par>
                                <p:cTn id="317" presetID="1" presetClass="entr" presetSubtype="0" fill="hold" nodeType="withEffect">
                                  <p:stCondLst>
                                    <p:cond delay="0"/>
                                  </p:stCondLst>
                                  <p:childTnLst>
                                    <p:set>
                                      <p:cBhvr>
                                        <p:cTn id="318" dur="1" fill="hold">
                                          <p:stCondLst>
                                            <p:cond delay="0"/>
                                          </p:stCondLst>
                                        </p:cTn>
                                        <p:tgtEl>
                                          <p:spTgt spid="244"/>
                                        </p:tgtEl>
                                        <p:attrNameLst>
                                          <p:attrName>style.visibility</p:attrName>
                                        </p:attrNameLst>
                                      </p:cBhvr>
                                      <p:to>
                                        <p:strVal val="visible"/>
                                      </p:to>
                                    </p:set>
                                  </p:childTnLst>
                                </p:cTn>
                              </p:par>
                              <p:par>
                                <p:cTn id="319" presetID="1" presetClass="entr" presetSubtype="0" fill="hold" nodeType="withEffect">
                                  <p:stCondLst>
                                    <p:cond delay="0"/>
                                  </p:stCondLst>
                                  <p:childTnLst>
                                    <p:set>
                                      <p:cBhvr>
                                        <p:cTn id="320" dur="1" fill="hold">
                                          <p:stCondLst>
                                            <p:cond delay="0"/>
                                          </p:stCondLst>
                                        </p:cTn>
                                        <p:tgtEl>
                                          <p:spTgt spid="245"/>
                                        </p:tgtEl>
                                        <p:attrNameLst>
                                          <p:attrName>style.visibility</p:attrName>
                                        </p:attrNameLst>
                                      </p:cBhvr>
                                      <p:to>
                                        <p:strVal val="visible"/>
                                      </p:to>
                                    </p:set>
                                  </p:childTnLst>
                                </p:cTn>
                              </p:par>
                              <p:par>
                                <p:cTn id="321" presetID="1" presetClass="entr" presetSubtype="0" fill="hold" nodeType="withEffect">
                                  <p:stCondLst>
                                    <p:cond delay="0"/>
                                  </p:stCondLst>
                                  <p:childTnLst>
                                    <p:set>
                                      <p:cBhvr>
                                        <p:cTn id="322" dur="1" fill="hold">
                                          <p:stCondLst>
                                            <p:cond delay="0"/>
                                          </p:stCondLst>
                                        </p:cTn>
                                        <p:tgtEl>
                                          <p:spTgt spid="246"/>
                                        </p:tgtEl>
                                        <p:attrNameLst>
                                          <p:attrName>style.visibility</p:attrName>
                                        </p:attrNameLst>
                                      </p:cBhvr>
                                      <p:to>
                                        <p:strVal val="visible"/>
                                      </p:to>
                                    </p:set>
                                  </p:childTnLst>
                                </p:cTn>
                              </p:par>
                              <p:par>
                                <p:cTn id="323" presetID="1" presetClass="entr" presetSubtype="0" fill="hold" nodeType="withEffect">
                                  <p:stCondLst>
                                    <p:cond delay="0"/>
                                  </p:stCondLst>
                                  <p:childTnLst>
                                    <p:set>
                                      <p:cBhvr>
                                        <p:cTn id="324" dur="1" fill="hold">
                                          <p:stCondLst>
                                            <p:cond delay="0"/>
                                          </p:stCondLst>
                                        </p:cTn>
                                        <p:tgtEl>
                                          <p:spTgt spid="247"/>
                                        </p:tgtEl>
                                        <p:attrNameLst>
                                          <p:attrName>style.visibility</p:attrName>
                                        </p:attrNameLst>
                                      </p:cBhvr>
                                      <p:to>
                                        <p:strVal val="visible"/>
                                      </p:to>
                                    </p:set>
                                  </p:childTnLst>
                                </p:cTn>
                              </p:par>
                              <p:par>
                                <p:cTn id="325" presetID="1" presetClass="entr" presetSubtype="0" fill="hold" nodeType="withEffect">
                                  <p:stCondLst>
                                    <p:cond delay="0"/>
                                  </p:stCondLst>
                                  <p:childTnLst>
                                    <p:set>
                                      <p:cBhvr>
                                        <p:cTn id="326" dur="1" fill="hold">
                                          <p:stCondLst>
                                            <p:cond delay="0"/>
                                          </p:stCondLst>
                                        </p:cTn>
                                        <p:tgtEl>
                                          <p:spTgt spid="248"/>
                                        </p:tgtEl>
                                        <p:attrNameLst>
                                          <p:attrName>style.visibility</p:attrName>
                                        </p:attrNameLst>
                                      </p:cBhvr>
                                      <p:to>
                                        <p:strVal val="visible"/>
                                      </p:to>
                                    </p:set>
                                  </p:childTnLst>
                                </p:cTn>
                              </p:par>
                              <p:par>
                                <p:cTn id="327" presetID="1" presetClass="entr" presetSubtype="0" fill="hold" nodeType="withEffect">
                                  <p:stCondLst>
                                    <p:cond delay="0"/>
                                  </p:stCondLst>
                                  <p:childTnLst>
                                    <p:set>
                                      <p:cBhvr>
                                        <p:cTn id="328" dur="1" fill="hold">
                                          <p:stCondLst>
                                            <p:cond delay="0"/>
                                          </p:stCondLst>
                                        </p:cTn>
                                        <p:tgtEl>
                                          <p:spTgt spid="249"/>
                                        </p:tgtEl>
                                        <p:attrNameLst>
                                          <p:attrName>style.visibility</p:attrName>
                                        </p:attrNameLst>
                                      </p:cBhvr>
                                      <p:to>
                                        <p:strVal val="visible"/>
                                      </p:to>
                                    </p:set>
                                  </p:childTnLst>
                                </p:cTn>
                              </p:par>
                              <p:par>
                                <p:cTn id="329" presetID="1" presetClass="entr" presetSubtype="0" fill="hold" nodeType="withEffect">
                                  <p:stCondLst>
                                    <p:cond delay="0"/>
                                  </p:stCondLst>
                                  <p:childTnLst>
                                    <p:set>
                                      <p:cBhvr>
                                        <p:cTn id="330" dur="1" fill="hold">
                                          <p:stCondLst>
                                            <p:cond delay="0"/>
                                          </p:stCondLst>
                                        </p:cTn>
                                        <p:tgtEl>
                                          <p:spTgt spid="250"/>
                                        </p:tgtEl>
                                        <p:attrNameLst>
                                          <p:attrName>style.visibility</p:attrName>
                                        </p:attrNameLst>
                                      </p:cBhvr>
                                      <p:to>
                                        <p:strVal val="visible"/>
                                      </p:to>
                                    </p:set>
                                  </p:childTnLst>
                                </p:cTn>
                              </p:par>
                            </p:childTnLst>
                          </p:cTn>
                        </p:par>
                      </p:childTnLst>
                    </p:cTn>
                  </p:par>
                  <p:par>
                    <p:cTn id="331" fill="hold">
                      <p:stCondLst>
                        <p:cond delay="indefinite"/>
                      </p:stCondLst>
                      <p:childTnLst>
                        <p:par>
                          <p:cTn id="332" fill="hold">
                            <p:stCondLst>
                              <p:cond delay="0"/>
                            </p:stCondLst>
                            <p:childTnLst>
                              <p:par>
                                <p:cTn id="333" presetID="1" presetClass="entr" presetSubtype="0" fill="hold" nodeType="clickEffect">
                                  <p:stCondLst>
                                    <p:cond delay="0"/>
                                  </p:stCondLst>
                                  <p:childTnLst>
                                    <p:set>
                                      <p:cBhvr>
                                        <p:cTn id="334" dur="1" fill="hold">
                                          <p:stCondLst>
                                            <p:cond delay="0"/>
                                          </p:stCondLst>
                                        </p:cTn>
                                        <p:tgtEl>
                                          <p:spTgt spid="267"/>
                                        </p:tgtEl>
                                        <p:attrNameLst>
                                          <p:attrName>style.visibility</p:attrName>
                                        </p:attrNameLst>
                                      </p:cBhvr>
                                      <p:to>
                                        <p:strVal val="visible"/>
                                      </p:to>
                                    </p:set>
                                  </p:childTnLst>
                                </p:cTn>
                              </p:par>
                              <p:par>
                                <p:cTn id="335" presetID="1" presetClass="entr" presetSubtype="0" fill="hold" nodeType="withEffect">
                                  <p:stCondLst>
                                    <p:cond delay="0"/>
                                  </p:stCondLst>
                                  <p:childTnLst>
                                    <p:set>
                                      <p:cBhvr>
                                        <p:cTn id="336" dur="1" fill="hold">
                                          <p:stCondLst>
                                            <p:cond delay="0"/>
                                          </p:stCondLst>
                                        </p:cTn>
                                        <p:tgtEl>
                                          <p:spTgt spid="268"/>
                                        </p:tgtEl>
                                        <p:attrNameLst>
                                          <p:attrName>style.visibility</p:attrName>
                                        </p:attrNameLst>
                                      </p:cBhvr>
                                      <p:to>
                                        <p:strVal val="visible"/>
                                      </p:to>
                                    </p:set>
                                  </p:childTnLst>
                                </p:cTn>
                              </p:par>
                              <p:par>
                                <p:cTn id="337" presetID="1" presetClass="entr" presetSubtype="0" fill="hold" nodeType="withEffect">
                                  <p:stCondLst>
                                    <p:cond delay="0"/>
                                  </p:stCondLst>
                                  <p:childTnLst>
                                    <p:set>
                                      <p:cBhvr>
                                        <p:cTn id="338" dur="1" fill="hold">
                                          <p:stCondLst>
                                            <p:cond delay="0"/>
                                          </p:stCondLst>
                                        </p:cTn>
                                        <p:tgtEl>
                                          <p:spTgt spid="269"/>
                                        </p:tgtEl>
                                        <p:attrNameLst>
                                          <p:attrName>style.visibility</p:attrName>
                                        </p:attrNameLst>
                                      </p:cBhvr>
                                      <p:to>
                                        <p:strVal val="visible"/>
                                      </p:to>
                                    </p:set>
                                  </p:childTnLst>
                                </p:cTn>
                              </p:par>
                              <p:par>
                                <p:cTn id="339" presetID="1" presetClass="entr" presetSubtype="0" fill="hold" nodeType="withEffect">
                                  <p:stCondLst>
                                    <p:cond delay="0"/>
                                  </p:stCondLst>
                                  <p:childTnLst>
                                    <p:set>
                                      <p:cBhvr>
                                        <p:cTn id="340" dur="1" fill="hold">
                                          <p:stCondLst>
                                            <p:cond delay="0"/>
                                          </p:stCondLst>
                                        </p:cTn>
                                        <p:tgtEl>
                                          <p:spTgt spid="270"/>
                                        </p:tgtEl>
                                        <p:attrNameLst>
                                          <p:attrName>style.visibility</p:attrName>
                                        </p:attrNameLst>
                                      </p:cBhvr>
                                      <p:to>
                                        <p:strVal val="visible"/>
                                      </p:to>
                                    </p:set>
                                  </p:childTnLst>
                                </p:cTn>
                              </p:par>
                              <p:par>
                                <p:cTn id="341" presetID="1" presetClass="entr" presetSubtype="0" fill="hold" nodeType="withEffect">
                                  <p:stCondLst>
                                    <p:cond delay="0"/>
                                  </p:stCondLst>
                                  <p:childTnLst>
                                    <p:set>
                                      <p:cBhvr>
                                        <p:cTn id="342" dur="1" fill="hold">
                                          <p:stCondLst>
                                            <p:cond delay="0"/>
                                          </p:stCondLst>
                                        </p:cTn>
                                        <p:tgtEl>
                                          <p:spTgt spid="271"/>
                                        </p:tgtEl>
                                        <p:attrNameLst>
                                          <p:attrName>style.visibility</p:attrName>
                                        </p:attrNameLst>
                                      </p:cBhvr>
                                      <p:to>
                                        <p:strVal val="visible"/>
                                      </p:to>
                                    </p:set>
                                  </p:childTnLst>
                                </p:cTn>
                              </p:par>
                              <p:par>
                                <p:cTn id="343" presetID="1" presetClass="entr" presetSubtype="0" fill="hold" nodeType="withEffect">
                                  <p:stCondLst>
                                    <p:cond delay="0"/>
                                  </p:stCondLst>
                                  <p:childTnLst>
                                    <p:set>
                                      <p:cBhvr>
                                        <p:cTn id="344" dur="1" fill="hold">
                                          <p:stCondLst>
                                            <p:cond delay="0"/>
                                          </p:stCondLst>
                                        </p:cTn>
                                        <p:tgtEl>
                                          <p:spTgt spid="272"/>
                                        </p:tgtEl>
                                        <p:attrNameLst>
                                          <p:attrName>style.visibility</p:attrName>
                                        </p:attrNameLst>
                                      </p:cBhvr>
                                      <p:to>
                                        <p:strVal val="visible"/>
                                      </p:to>
                                    </p:set>
                                  </p:childTnLst>
                                </p:cTn>
                              </p:par>
                              <p:par>
                                <p:cTn id="345" presetID="1" presetClass="entr" presetSubtype="0" fill="hold" nodeType="withEffect">
                                  <p:stCondLst>
                                    <p:cond delay="0"/>
                                  </p:stCondLst>
                                  <p:childTnLst>
                                    <p:set>
                                      <p:cBhvr>
                                        <p:cTn id="346" dur="1" fill="hold">
                                          <p:stCondLst>
                                            <p:cond delay="0"/>
                                          </p:stCondLst>
                                        </p:cTn>
                                        <p:tgtEl>
                                          <p:spTgt spid="273"/>
                                        </p:tgtEl>
                                        <p:attrNameLst>
                                          <p:attrName>style.visibility</p:attrName>
                                        </p:attrNameLst>
                                      </p:cBhvr>
                                      <p:to>
                                        <p:strVal val="visible"/>
                                      </p:to>
                                    </p:set>
                                  </p:childTnLst>
                                </p:cTn>
                              </p:par>
                              <p:par>
                                <p:cTn id="347" presetID="1" presetClass="entr" presetSubtype="0" fill="hold" nodeType="withEffect">
                                  <p:stCondLst>
                                    <p:cond delay="0"/>
                                  </p:stCondLst>
                                  <p:childTnLst>
                                    <p:set>
                                      <p:cBhvr>
                                        <p:cTn id="348" dur="1" fill="hold">
                                          <p:stCondLst>
                                            <p:cond delay="0"/>
                                          </p:stCondLst>
                                        </p:cTn>
                                        <p:tgtEl>
                                          <p:spTgt spid="274"/>
                                        </p:tgtEl>
                                        <p:attrNameLst>
                                          <p:attrName>style.visibility</p:attrName>
                                        </p:attrNameLst>
                                      </p:cBhvr>
                                      <p:to>
                                        <p:strVal val="visible"/>
                                      </p:to>
                                    </p:set>
                                  </p:childTnLst>
                                </p:cTn>
                              </p:par>
                              <p:par>
                                <p:cTn id="349" presetID="1" presetClass="entr" presetSubtype="0" fill="hold" nodeType="withEffect">
                                  <p:stCondLst>
                                    <p:cond delay="0"/>
                                  </p:stCondLst>
                                  <p:childTnLst>
                                    <p:set>
                                      <p:cBhvr>
                                        <p:cTn id="350" dur="1" fill="hold">
                                          <p:stCondLst>
                                            <p:cond delay="0"/>
                                          </p:stCondLst>
                                        </p:cTn>
                                        <p:tgtEl>
                                          <p:spTgt spid="275"/>
                                        </p:tgtEl>
                                        <p:attrNameLst>
                                          <p:attrName>style.visibility</p:attrName>
                                        </p:attrNameLst>
                                      </p:cBhvr>
                                      <p:to>
                                        <p:strVal val="visible"/>
                                      </p:to>
                                    </p:set>
                                  </p:childTnLst>
                                </p:cTn>
                              </p:par>
                              <p:par>
                                <p:cTn id="351" presetID="1" presetClass="entr" presetSubtype="0" fill="hold" nodeType="withEffect">
                                  <p:stCondLst>
                                    <p:cond delay="0"/>
                                  </p:stCondLst>
                                  <p:childTnLst>
                                    <p:set>
                                      <p:cBhvr>
                                        <p:cTn id="352" dur="1" fill="hold">
                                          <p:stCondLst>
                                            <p:cond delay="0"/>
                                          </p:stCondLst>
                                        </p:cTn>
                                        <p:tgtEl>
                                          <p:spTgt spid="276"/>
                                        </p:tgtEl>
                                        <p:attrNameLst>
                                          <p:attrName>style.visibility</p:attrName>
                                        </p:attrNameLst>
                                      </p:cBhvr>
                                      <p:to>
                                        <p:strVal val="visible"/>
                                      </p:to>
                                    </p:set>
                                  </p:childTnLst>
                                </p:cTn>
                              </p:par>
                              <p:par>
                                <p:cTn id="353" presetID="1" presetClass="entr" presetSubtype="0" fill="hold" nodeType="withEffect">
                                  <p:stCondLst>
                                    <p:cond delay="0"/>
                                  </p:stCondLst>
                                  <p:childTnLst>
                                    <p:set>
                                      <p:cBhvr>
                                        <p:cTn id="354" dur="1" fill="hold">
                                          <p:stCondLst>
                                            <p:cond delay="0"/>
                                          </p:stCondLst>
                                        </p:cTn>
                                        <p:tgtEl>
                                          <p:spTgt spid="277"/>
                                        </p:tgtEl>
                                        <p:attrNameLst>
                                          <p:attrName>style.visibility</p:attrName>
                                        </p:attrNameLst>
                                      </p:cBhvr>
                                      <p:to>
                                        <p:strVal val="visible"/>
                                      </p:to>
                                    </p:set>
                                  </p:childTnLst>
                                </p:cTn>
                              </p:par>
                              <p:par>
                                <p:cTn id="355" presetID="1" presetClass="entr" presetSubtype="0" fill="hold" nodeType="withEffect">
                                  <p:stCondLst>
                                    <p:cond delay="0"/>
                                  </p:stCondLst>
                                  <p:childTnLst>
                                    <p:set>
                                      <p:cBhvr>
                                        <p:cTn id="356" dur="1" fill="hold">
                                          <p:stCondLst>
                                            <p:cond delay="0"/>
                                          </p:stCondLst>
                                        </p:cTn>
                                        <p:tgtEl>
                                          <p:spTgt spid="278"/>
                                        </p:tgtEl>
                                        <p:attrNameLst>
                                          <p:attrName>style.visibility</p:attrName>
                                        </p:attrNameLst>
                                      </p:cBhvr>
                                      <p:to>
                                        <p:strVal val="visible"/>
                                      </p:to>
                                    </p:set>
                                  </p:childTnLst>
                                </p:cTn>
                              </p:par>
                              <p:par>
                                <p:cTn id="357" presetID="1" presetClass="entr" presetSubtype="0" fill="hold" nodeType="withEffect">
                                  <p:stCondLst>
                                    <p:cond delay="0"/>
                                  </p:stCondLst>
                                  <p:childTnLst>
                                    <p:set>
                                      <p:cBhvr>
                                        <p:cTn id="358" dur="1" fill="hold">
                                          <p:stCondLst>
                                            <p:cond delay="0"/>
                                          </p:stCondLst>
                                        </p:cTn>
                                        <p:tgtEl>
                                          <p:spTgt spid="279"/>
                                        </p:tgtEl>
                                        <p:attrNameLst>
                                          <p:attrName>style.visibility</p:attrName>
                                        </p:attrNameLst>
                                      </p:cBhvr>
                                      <p:to>
                                        <p:strVal val="visible"/>
                                      </p:to>
                                    </p:set>
                                  </p:childTnLst>
                                </p:cTn>
                              </p:par>
                              <p:par>
                                <p:cTn id="359" presetID="1" presetClass="entr" presetSubtype="0" fill="hold" nodeType="withEffect">
                                  <p:stCondLst>
                                    <p:cond delay="0"/>
                                  </p:stCondLst>
                                  <p:childTnLst>
                                    <p:set>
                                      <p:cBhvr>
                                        <p:cTn id="360" dur="1" fill="hold">
                                          <p:stCondLst>
                                            <p:cond delay="0"/>
                                          </p:stCondLst>
                                        </p:cTn>
                                        <p:tgtEl>
                                          <p:spTgt spid="280"/>
                                        </p:tgtEl>
                                        <p:attrNameLst>
                                          <p:attrName>style.visibility</p:attrName>
                                        </p:attrNameLst>
                                      </p:cBhvr>
                                      <p:to>
                                        <p:strVal val="visible"/>
                                      </p:to>
                                    </p:set>
                                  </p:childTnLst>
                                </p:cTn>
                              </p:par>
                              <p:par>
                                <p:cTn id="361" presetID="1" presetClass="entr" presetSubtype="0" fill="hold" nodeType="withEffect">
                                  <p:stCondLst>
                                    <p:cond delay="0"/>
                                  </p:stCondLst>
                                  <p:childTnLst>
                                    <p:set>
                                      <p:cBhvr>
                                        <p:cTn id="362" dur="1" fill="hold">
                                          <p:stCondLst>
                                            <p:cond delay="0"/>
                                          </p:stCondLst>
                                        </p:cTn>
                                        <p:tgtEl>
                                          <p:spTgt spid="281"/>
                                        </p:tgtEl>
                                        <p:attrNameLst>
                                          <p:attrName>style.visibility</p:attrName>
                                        </p:attrNameLst>
                                      </p:cBhvr>
                                      <p:to>
                                        <p:strVal val="visible"/>
                                      </p:to>
                                    </p:set>
                                  </p:childTnLst>
                                </p:cTn>
                              </p:par>
                              <p:par>
                                <p:cTn id="363" presetID="1" presetClass="entr" presetSubtype="0" fill="hold" nodeType="withEffect">
                                  <p:stCondLst>
                                    <p:cond delay="0"/>
                                  </p:stCondLst>
                                  <p:childTnLst>
                                    <p:set>
                                      <p:cBhvr>
                                        <p:cTn id="364" dur="1" fill="hold">
                                          <p:stCondLst>
                                            <p:cond delay="0"/>
                                          </p:stCondLst>
                                        </p:cTn>
                                        <p:tgtEl>
                                          <p:spTgt spid="282"/>
                                        </p:tgtEl>
                                        <p:attrNameLst>
                                          <p:attrName>style.visibility</p:attrName>
                                        </p:attrNameLst>
                                      </p:cBhvr>
                                      <p:to>
                                        <p:strVal val="visible"/>
                                      </p:to>
                                    </p:set>
                                  </p:childTnLst>
                                </p:cTn>
                              </p:par>
                              <p:par>
                                <p:cTn id="365" presetID="1" presetClass="entr" presetSubtype="0" fill="hold" nodeType="withEffect">
                                  <p:stCondLst>
                                    <p:cond delay="0"/>
                                  </p:stCondLst>
                                  <p:childTnLst>
                                    <p:set>
                                      <p:cBhvr>
                                        <p:cTn id="366" dur="1" fill="hold">
                                          <p:stCondLst>
                                            <p:cond delay="0"/>
                                          </p:stCondLst>
                                        </p:cTn>
                                        <p:tgtEl>
                                          <p:spTgt spid="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159F17-9F45-2109-C529-853FCAA83FA0}"/>
              </a:ext>
            </a:extLst>
          </p:cNvPr>
          <p:cNvSpPr>
            <a:spLocks noGrp="1"/>
          </p:cNvSpPr>
          <p:nvPr>
            <p:ph type="body" sz="quarter" idx="13"/>
          </p:nvPr>
        </p:nvSpPr>
        <p:spPr>
          <a:xfrm>
            <a:off x="285754" y="1085851"/>
            <a:ext cx="3941472" cy="3833390"/>
          </a:xfrm>
        </p:spPr>
        <p:txBody>
          <a:bodyPr>
            <a:normAutofit fontScale="85000" lnSpcReduction="10000"/>
          </a:bodyPr>
          <a:lstStyle/>
          <a:p>
            <a:r>
              <a:rPr lang="en-US" dirty="0" err="1"/>
              <a:t>AutoCAT</a:t>
            </a:r>
            <a:r>
              <a:rPr lang="en-US" dirty="0"/>
              <a:t> can generate attacks that bypass CC-Hunter</a:t>
            </a:r>
          </a:p>
          <a:p>
            <a:pPr lvl="1"/>
            <a:r>
              <a:rPr lang="en-US" dirty="0"/>
              <a:t>Textbook: </a:t>
            </a:r>
            <a:r>
              <a:rPr lang="en-US" dirty="0" err="1"/>
              <a:t>prime+probe</a:t>
            </a:r>
            <a:endParaRPr lang="en-US" dirty="0"/>
          </a:p>
          <a:p>
            <a:pPr lvl="1"/>
            <a:r>
              <a:rPr lang="en-US" dirty="0" err="1"/>
              <a:t>RL_baseline</a:t>
            </a:r>
            <a:r>
              <a:rPr lang="en-US" dirty="0"/>
              <a:t>: training without considering the </a:t>
            </a:r>
            <a:r>
              <a:rPr lang="en-US" dirty="0" err="1"/>
              <a:t>CCHunter</a:t>
            </a:r>
            <a:endParaRPr lang="en-US" dirty="0"/>
          </a:p>
          <a:p>
            <a:pPr lvl="1"/>
            <a:r>
              <a:rPr lang="en-US" dirty="0" err="1"/>
              <a:t>RL_autocor</a:t>
            </a:r>
            <a:r>
              <a:rPr lang="en-US" dirty="0"/>
              <a:t>: training with consider high </a:t>
            </a:r>
            <a:r>
              <a:rPr lang="en-US" dirty="0" err="1"/>
              <a:t>autocor</a:t>
            </a:r>
            <a:r>
              <a:rPr lang="en-US" dirty="0"/>
              <a:t> as penalty</a:t>
            </a:r>
          </a:p>
          <a:p>
            <a:pPr marL="0" indent="0">
              <a:buNone/>
            </a:pPr>
            <a:endParaRPr lang="en-US" dirty="0"/>
          </a:p>
          <a:p>
            <a:r>
              <a:rPr lang="en-US" dirty="0" err="1"/>
              <a:t>AutoCAT</a:t>
            </a:r>
            <a:r>
              <a:rPr lang="en-US" dirty="0"/>
              <a:t> can generate attacks that evade SVM detection</a:t>
            </a:r>
          </a:p>
          <a:p>
            <a:pPr lvl="1"/>
            <a:r>
              <a:rPr lang="en-US" dirty="0"/>
              <a:t>RL_SVM: training with considering SVM detection penalty</a:t>
            </a:r>
          </a:p>
        </p:txBody>
      </p:sp>
      <p:sp>
        <p:nvSpPr>
          <p:cNvPr id="3" name="Title 2">
            <a:extLst>
              <a:ext uri="{FF2B5EF4-FFF2-40B4-BE49-F238E27FC236}">
                <a16:creationId xmlns:a16="http://schemas.microsoft.com/office/drawing/2014/main" id="{5D74BDEA-6512-C501-75E4-A9813FAAA550}"/>
              </a:ext>
            </a:extLst>
          </p:cNvPr>
          <p:cNvSpPr>
            <a:spLocks noGrp="1"/>
          </p:cNvSpPr>
          <p:nvPr>
            <p:ph type="title"/>
          </p:nvPr>
        </p:nvSpPr>
        <p:spPr/>
        <p:txBody>
          <a:bodyPr>
            <a:normAutofit fontScale="90000"/>
          </a:bodyPr>
          <a:lstStyle/>
          <a:p>
            <a:r>
              <a:rPr lang="en-US" dirty="0" err="1"/>
              <a:t>AutoCAT</a:t>
            </a:r>
            <a:r>
              <a:rPr lang="en-US" dirty="0"/>
              <a:t> can Bypass the Detection</a:t>
            </a:r>
          </a:p>
        </p:txBody>
      </p:sp>
      <p:pic>
        <p:nvPicPr>
          <p:cNvPr id="6" name="Picture 5" descr="Chart&#10;&#10;Description automatically generated">
            <a:extLst>
              <a:ext uri="{FF2B5EF4-FFF2-40B4-BE49-F238E27FC236}">
                <a16:creationId xmlns:a16="http://schemas.microsoft.com/office/drawing/2014/main" id="{3CE9FA4A-4B8C-F5AD-9147-F2552CDF7B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2385" y="1043466"/>
            <a:ext cx="4398963" cy="1842149"/>
          </a:xfrm>
          <a:prstGeom prst="rect">
            <a:avLst/>
          </a:prstGeom>
        </p:spPr>
      </p:pic>
      <p:pic>
        <p:nvPicPr>
          <p:cNvPr id="8" name="Picture 7" descr="Table&#10;&#10;Description automatically generated">
            <a:extLst>
              <a:ext uri="{FF2B5EF4-FFF2-40B4-BE49-F238E27FC236}">
                <a16:creationId xmlns:a16="http://schemas.microsoft.com/office/drawing/2014/main" id="{9196AD2F-11CD-2CF0-6CD4-45DDAE0A32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1529" y="3283161"/>
            <a:ext cx="4531218" cy="1118819"/>
          </a:xfrm>
          <a:prstGeom prst="rect">
            <a:avLst/>
          </a:prstGeom>
        </p:spPr>
      </p:pic>
      <p:sp>
        <p:nvSpPr>
          <p:cNvPr id="4" name="Rectangle 3">
            <a:extLst>
              <a:ext uri="{FF2B5EF4-FFF2-40B4-BE49-F238E27FC236}">
                <a16:creationId xmlns:a16="http://schemas.microsoft.com/office/drawing/2014/main" id="{810575D3-D9AD-1BC0-7371-23E845697296}"/>
              </a:ext>
            </a:extLst>
          </p:cNvPr>
          <p:cNvSpPr/>
          <p:nvPr/>
        </p:nvSpPr>
        <p:spPr>
          <a:xfrm>
            <a:off x="4468216" y="1964540"/>
            <a:ext cx="2123650" cy="3368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3B9BCC6-A4ED-E1D8-6973-387DE9CEC809}"/>
              </a:ext>
            </a:extLst>
          </p:cNvPr>
          <p:cNvSpPr/>
          <p:nvPr/>
        </p:nvSpPr>
        <p:spPr>
          <a:xfrm>
            <a:off x="7687733" y="3674533"/>
            <a:ext cx="1170513" cy="787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216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1" nodeType="clickEffect">
                                  <p:stCondLst>
                                    <p:cond delay="0"/>
                                  </p:stCondLst>
                                  <p:childTnLst>
                                    <p:animMotion origin="layout" path="M 2.5E-6 -4.81481E-6 L -0.00139 -0.05802 " pathEditMode="relative" rAng="0" ptsTypes="AA">
                                      <p:cBhvr>
                                        <p:cTn id="18" dur="2000" fill="hold"/>
                                        <p:tgtEl>
                                          <p:spTgt spid="4"/>
                                        </p:tgtEl>
                                        <p:attrNameLst>
                                          <p:attrName>ppt_x</p:attrName>
                                          <p:attrName>ppt_y</p:attrName>
                                        </p:attrNameLst>
                                      </p:cBhvr>
                                      <p:rCtr x="-69" y="-2901"/>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2" nodeType="clickEffect">
                                  <p:stCondLst>
                                    <p:cond delay="0"/>
                                  </p:stCondLst>
                                  <p:childTnLst>
                                    <p:animMotion origin="layout" path="M 0.00069 -0.05802 L 0.00382 -0.11018 " pathEditMode="relative" rAng="0" ptsTypes="AA">
                                      <p:cBhvr>
                                        <p:cTn id="26" dur="2000" fill="hold"/>
                                        <p:tgtEl>
                                          <p:spTgt spid="4"/>
                                        </p:tgtEl>
                                        <p:attrNameLst>
                                          <p:attrName>ppt_x</p:attrName>
                                          <p:attrName>ppt_y</p:attrName>
                                        </p:attrNameLst>
                                      </p:cBhvr>
                                      <p:rCtr x="156" y="-2623"/>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83D0EB-A619-9569-CB71-6761CD19AB98}"/>
              </a:ext>
            </a:extLst>
          </p:cNvPr>
          <p:cNvSpPr>
            <a:spLocks noGrp="1"/>
          </p:cNvSpPr>
          <p:nvPr>
            <p:ph type="title"/>
          </p:nvPr>
        </p:nvSpPr>
        <p:spPr/>
        <p:txBody>
          <a:bodyPr>
            <a:normAutofit fontScale="90000"/>
          </a:bodyPr>
          <a:lstStyle/>
          <a:p>
            <a:r>
              <a:rPr lang="en-US" altLang="zh-CN" dirty="0" err="1"/>
              <a:t>AutoCAT</a:t>
            </a:r>
            <a:r>
              <a:rPr lang="en-US" altLang="zh-CN" dirty="0"/>
              <a:t>: A Simple Example</a:t>
            </a:r>
            <a:endParaRPr lang="en-US" dirty="0"/>
          </a:p>
        </p:txBody>
      </p:sp>
      <p:pic>
        <p:nvPicPr>
          <p:cNvPr id="5" name="Graphic 4">
            <a:extLst>
              <a:ext uri="{FF2B5EF4-FFF2-40B4-BE49-F238E27FC236}">
                <a16:creationId xmlns:a16="http://schemas.microsoft.com/office/drawing/2014/main" id="{436CF930-134E-CA25-3619-64C5A23BC77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1997"/>
          <a:stretch/>
        </p:blipFill>
        <p:spPr>
          <a:xfrm>
            <a:off x="4367414" y="1964301"/>
            <a:ext cx="3325969" cy="3407996"/>
          </a:xfrm>
          <a:prstGeom prst="rect">
            <a:avLst/>
          </a:prstGeom>
        </p:spPr>
      </p:pic>
      <p:sp>
        <p:nvSpPr>
          <p:cNvPr id="6" name="Text Placeholder 5">
            <a:extLst>
              <a:ext uri="{FF2B5EF4-FFF2-40B4-BE49-F238E27FC236}">
                <a16:creationId xmlns:a16="http://schemas.microsoft.com/office/drawing/2014/main" id="{798F5D5B-6CDA-0233-9924-C0D1B9E3F025}"/>
              </a:ext>
            </a:extLst>
          </p:cNvPr>
          <p:cNvSpPr>
            <a:spLocks noGrp="1"/>
          </p:cNvSpPr>
          <p:nvPr>
            <p:ph type="body" sz="quarter" idx="13"/>
          </p:nvPr>
        </p:nvSpPr>
        <p:spPr>
          <a:xfrm>
            <a:off x="232568" y="914400"/>
            <a:ext cx="3325969" cy="3767282"/>
          </a:xfrm>
        </p:spPr>
        <p:txBody>
          <a:bodyPr>
            <a:normAutofit fontScale="92500"/>
          </a:bodyPr>
          <a:lstStyle/>
          <a:p>
            <a:r>
              <a:rPr lang="en-US" dirty="0"/>
              <a:t>Settings</a:t>
            </a:r>
          </a:p>
          <a:p>
            <a:pPr lvl="1"/>
            <a:r>
              <a:rPr lang="en-US" dirty="0"/>
              <a:t>1 set 2 way cache LRU policy</a:t>
            </a:r>
          </a:p>
          <a:p>
            <a:pPr lvl="1"/>
            <a:r>
              <a:rPr lang="en-US" dirty="0"/>
              <a:t>Attacker can access address 0, 1, 2, 3 </a:t>
            </a:r>
          </a:p>
          <a:p>
            <a:pPr lvl="1"/>
            <a:r>
              <a:rPr lang="en-US" dirty="0"/>
              <a:t>Victim can access 0 or 1</a:t>
            </a:r>
          </a:p>
          <a:p>
            <a:pPr lvl="1"/>
            <a:r>
              <a:rPr lang="en-US" dirty="0"/>
              <a:t>Attacker want to infer whether victim accesses 0 or 1</a:t>
            </a:r>
          </a:p>
          <a:p>
            <a:r>
              <a:rPr lang="en-US" dirty="0"/>
              <a:t>Reward</a:t>
            </a:r>
          </a:p>
          <a:p>
            <a:pPr lvl="1"/>
            <a:r>
              <a:rPr lang="en-US" dirty="0"/>
              <a:t>Correct guess: 200</a:t>
            </a:r>
          </a:p>
          <a:p>
            <a:pPr lvl="1"/>
            <a:r>
              <a:rPr lang="en-US" dirty="0"/>
              <a:t>Wrong guess: -10,000</a:t>
            </a:r>
          </a:p>
        </p:txBody>
      </p:sp>
      <p:grpSp>
        <p:nvGrpSpPr>
          <p:cNvPr id="8" name="Group 7">
            <a:extLst>
              <a:ext uri="{FF2B5EF4-FFF2-40B4-BE49-F238E27FC236}">
                <a16:creationId xmlns:a16="http://schemas.microsoft.com/office/drawing/2014/main" id="{DA6C9D79-6CF4-DE91-B440-6AA408812819}"/>
              </a:ext>
            </a:extLst>
          </p:cNvPr>
          <p:cNvGrpSpPr/>
          <p:nvPr/>
        </p:nvGrpSpPr>
        <p:grpSpPr>
          <a:xfrm>
            <a:off x="292738" y="5999007"/>
            <a:ext cx="5376333" cy="2056756"/>
            <a:chOff x="3622553" y="2088924"/>
            <a:chExt cx="6088713" cy="2056756"/>
          </a:xfrm>
        </p:grpSpPr>
        <p:sp>
          <p:nvSpPr>
            <p:cNvPr id="9" name="Google Shape;211;p3">
              <a:extLst>
                <a:ext uri="{FF2B5EF4-FFF2-40B4-BE49-F238E27FC236}">
                  <a16:creationId xmlns:a16="http://schemas.microsoft.com/office/drawing/2014/main" id="{3D9B4A03-E53F-D9D3-9D50-6420F70DEDE1}"/>
                </a:ext>
              </a:extLst>
            </p:cNvPr>
            <p:cNvSpPr/>
            <p:nvPr/>
          </p:nvSpPr>
          <p:spPr>
            <a:xfrm>
              <a:off x="4262412" y="2145907"/>
              <a:ext cx="528066" cy="149504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0" name="Google Shape;212;p3">
              <a:extLst>
                <a:ext uri="{FF2B5EF4-FFF2-40B4-BE49-F238E27FC236}">
                  <a16:creationId xmlns:a16="http://schemas.microsoft.com/office/drawing/2014/main" id="{EEA6122A-63D9-4972-0A64-64912071E7A8}"/>
                </a:ext>
              </a:extLst>
            </p:cNvPr>
            <p:cNvSpPr/>
            <p:nvPr/>
          </p:nvSpPr>
          <p:spPr>
            <a:xfrm>
              <a:off x="4288701" y="2170344"/>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1" name="Google Shape;213;p3">
              <a:extLst>
                <a:ext uri="{FF2B5EF4-FFF2-40B4-BE49-F238E27FC236}">
                  <a16:creationId xmlns:a16="http://schemas.microsoft.com/office/drawing/2014/main" id="{6B1D4FA7-ED3A-4A7E-F7B9-49C3919BA7F4}"/>
                </a:ext>
              </a:extLst>
            </p:cNvPr>
            <p:cNvSpPr/>
            <p:nvPr/>
          </p:nvSpPr>
          <p:spPr>
            <a:xfrm>
              <a:off x="4288701" y="2315413"/>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2" name="Google Shape;214;p3">
              <a:extLst>
                <a:ext uri="{FF2B5EF4-FFF2-40B4-BE49-F238E27FC236}">
                  <a16:creationId xmlns:a16="http://schemas.microsoft.com/office/drawing/2014/main" id="{40D85784-884B-D468-F28E-57EA8B1BCD56}"/>
                </a:ext>
              </a:extLst>
            </p:cNvPr>
            <p:cNvSpPr/>
            <p:nvPr/>
          </p:nvSpPr>
          <p:spPr>
            <a:xfrm>
              <a:off x="4288701" y="2461532"/>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3" name="Google Shape;215;p3">
              <a:extLst>
                <a:ext uri="{FF2B5EF4-FFF2-40B4-BE49-F238E27FC236}">
                  <a16:creationId xmlns:a16="http://schemas.microsoft.com/office/drawing/2014/main" id="{6B7D9CCA-0ADA-9B88-AECB-049555264071}"/>
                </a:ext>
              </a:extLst>
            </p:cNvPr>
            <p:cNvSpPr/>
            <p:nvPr/>
          </p:nvSpPr>
          <p:spPr>
            <a:xfrm>
              <a:off x="4547019" y="2170344"/>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4" name="Google Shape;216;p3">
              <a:extLst>
                <a:ext uri="{FF2B5EF4-FFF2-40B4-BE49-F238E27FC236}">
                  <a16:creationId xmlns:a16="http://schemas.microsoft.com/office/drawing/2014/main" id="{1CF2AB6B-3B5C-FFBE-CD1B-121EF091F72D}"/>
                </a:ext>
              </a:extLst>
            </p:cNvPr>
            <p:cNvSpPr/>
            <p:nvPr/>
          </p:nvSpPr>
          <p:spPr>
            <a:xfrm>
              <a:off x="4547019" y="2315413"/>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5" name="Google Shape;217;p3">
              <a:extLst>
                <a:ext uri="{FF2B5EF4-FFF2-40B4-BE49-F238E27FC236}">
                  <a16:creationId xmlns:a16="http://schemas.microsoft.com/office/drawing/2014/main" id="{0E6CCD1B-02BB-333F-E5EF-494E21C9F311}"/>
                </a:ext>
              </a:extLst>
            </p:cNvPr>
            <p:cNvSpPr/>
            <p:nvPr/>
          </p:nvSpPr>
          <p:spPr>
            <a:xfrm>
              <a:off x="4547019" y="2461532"/>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6" name="Google Shape;218;p3">
              <a:extLst>
                <a:ext uri="{FF2B5EF4-FFF2-40B4-BE49-F238E27FC236}">
                  <a16:creationId xmlns:a16="http://schemas.microsoft.com/office/drawing/2014/main" id="{EA5DC515-F25A-73F4-E3DA-94F42DB7B205}"/>
                </a:ext>
              </a:extLst>
            </p:cNvPr>
            <p:cNvSpPr/>
            <p:nvPr/>
          </p:nvSpPr>
          <p:spPr>
            <a:xfrm>
              <a:off x="4494441" y="2683222"/>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7" name="Google Shape;219;p3">
              <a:extLst>
                <a:ext uri="{FF2B5EF4-FFF2-40B4-BE49-F238E27FC236}">
                  <a16:creationId xmlns:a16="http://schemas.microsoft.com/office/drawing/2014/main" id="{1E439B14-2491-F539-1AD7-341C1D6CCB6B}"/>
                </a:ext>
              </a:extLst>
            </p:cNvPr>
            <p:cNvSpPr/>
            <p:nvPr/>
          </p:nvSpPr>
          <p:spPr>
            <a:xfrm>
              <a:off x="4494441" y="2856905"/>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8" name="Google Shape;220;p3">
              <a:extLst>
                <a:ext uri="{FF2B5EF4-FFF2-40B4-BE49-F238E27FC236}">
                  <a16:creationId xmlns:a16="http://schemas.microsoft.com/office/drawing/2014/main" id="{F539E70B-4B70-C7F8-9A12-A9C10F21EE0D}"/>
                </a:ext>
              </a:extLst>
            </p:cNvPr>
            <p:cNvSpPr/>
            <p:nvPr/>
          </p:nvSpPr>
          <p:spPr>
            <a:xfrm>
              <a:off x="4494441" y="3030589"/>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9" name="Google Shape;221;p3">
              <a:extLst>
                <a:ext uri="{FF2B5EF4-FFF2-40B4-BE49-F238E27FC236}">
                  <a16:creationId xmlns:a16="http://schemas.microsoft.com/office/drawing/2014/main" id="{D46E07ED-F5DE-D242-A92B-DBB1729C1187}"/>
                </a:ext>
              </a:extLst>
            </p:cNvPr>
            <p:cNvSpPr/>
            <p:nvPr/>
          </p:nvSpPr>
          <p:spPr>
            <a:xfrm>
              <a:off x="4288701" y="3204272"/>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0" name="Google Shape;222;p3">
              <a:extLst>
                <a:ext uri="{FF2B5EF4-FFF2-40B4-BE49-F238E27FC236}">
                  <a16:creationId xmlns:a16="http://schemas.microsoft.com/office/drawing/2014/main" id="{C74CA94D-50B3-EF1A-E445-BB8F9EFB5390}"/>
                </a:ext>
              </a:extLst>
            </p:cNvPr>
            <p:cNvSpPr/>
            <p:nvPr/>
          </p:nvSpPr>
          <p:spPr>
            <a:xfrm>
              <a:off x="4288701" y="3349341"/>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1" name="Google Shape;223;p3">
              <a:extLst>
                <a:ext uri="{FF2B5EF4-FFF2-40B4-BE49-F238E27FC236}">
                  <a16:creationId xmlns:a16="http://schemas.microsoft.com/office/drawing/2014/main" id="{8E968C0B-E4FA-04A0-B544-7B6A28E9FCB5}"/>
                </a:ext>
              </a:extLst>
            </p:cNvPr>
            <p:cNvSpPr/>
            <p:nvPr/>
          </p:nvSpPr>
          <p:spPr>
            <a:xfrm>
              <a:off x="4288701" y="3495461"/>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2" name="Google Shape;224;p3">
              <a:extLst>
                <a:ext uri="{FF2B5EF4-FFF2-40B4-BE49-F238E27FC236}">
                  <a16:creationId xmlns:a16="http://schemas.microsoft.com/office/drawing/2014/main" id="{811B6FE5-F1C5-9914-BD8A-EE4ECBD13B9B}"/>
                </a:ext>
              </a:extLst>
            </p:cNvPr>
            <p:cNvSpPr/>
            <p:nvPr/>
          </p:nvSpPr>
          <p:spPr>
            <a:xfrm>
              <a:off x="4547019" y="3204272"/>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3" name="Google Shape;225;p3">
              <a:extLst>
                <a:ext uri="{FF2B5EF4-FFF2-40B4-BE49-F238E27FC236}">
                  <a16:creationId xmlns:a16="http://schemas.microsoft.com/office/drawing/2014/main" id="{AD67CFCE-2BCF-5889-65F4-7BD14ED1DE31}"/>
                </a:ext>
              </a:extLst>
            </p:cNvPr>
            <p:cNvSpPr/>
            <p:nvPr/>
          </p:nvSpPr>
          <p:spPr>
            <a:xfrm>
              <a:off x="4547019" y="3349341"/>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4" name="Google Shape;226;p3">
              <a:extLst>
                <a:ext uri="{FF2B5EF4-FFF2-40B4-BE49-F238E27FC236}">
                  <a16:creationId xmlns:a16="http://schemas.microsoft.com/office/drawing/2014/main" id="{7B37D4B4-7200-6CCE-A440-967B5AAF7957}"/>
                </a:ext>
              </a:extLst>
            </p:cNvPr>
            <p:cNvSpPr/>
            <p:nvPr/>
          </p:nvSpPr>
          <p:spPr>
            <a:xfrm>
              <a:off x="4547019" y="3495461"/>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5" name="Google Shape;227;p3">
              <a:extLst>
                <a:ext uri="{FF2B5EF4-FFF2-40B4-BE49-F238E27FC236}">
                  <a16:creationId xmlns:a16="http://schemas.microsoft.com/office/drawing/2014/main" id="{D701EFA6-E7E6-E9EA-B7E0-5A8E1E109D98}"/>
                </a:ext>
              </a:extLst>
            </p:cNvPr>
            <p:cNvSpPr txBox="1"/>
            <p:nvPr/>
          </p:nvSpPr>
          <p:spPr>
            <a:xfrm>
              <a:off x="3622553" y="2656105"/>
              <a:ext cx="611205" cy="276969"/>
            </a:xfrm>
            <a:prstGeom prst="rect">
              <a:avLst/>
            </a:prstGeom>
            <a:noFill/>
            <a:ln>
              <a:noFill/>
            </a:ln>
          </p:spPr>
          <p:txBody>
            <a:bodyPr spcFirstLastPara="1" wrap="square" lIns="68569" tIns="34275" rIns="68569" bIns="34275" anchor="t" anchorCtr="0">
              <a:spAutoFit/>
            </a:bodyPr>
            <a:lstStyle/>
            <a:p>
              <a:pPr>
                <a:buClr>
                  <a:srgbClr val="292934"/>
                </a:buClr>
                <a:buSzPts val="1800"/>
              </a:pPr>
              <a:r>
                <a:rPr lang="en-US" sz="1350" dirty="0">
                  <a:solidFill>
                    <a:srgbClr val="292934"/>
                  </a:solidFill>
                  <a:latin typeface="Arial"/>
                  <a:ea typeface="Arial"/>
                  <a:cs typeface="Arial"/>
                  <a:sym typeface="Arial"/>
                </a:rPr>
                <a:t>set</a:t>
              </a:r>
              <a:endParaRPr sz="1350" dirty="0"/>
            </a:p>
          </p:txBody>
        </p:sp>
        <p:sp>
          <p:nvSpPr>
            <p:cNvPr id="26" name="Google Shape;228;p3">
              <a:extLst>
                <a:ext uri="{FF2B5EF4-FFF2-40B4-BE49-F238E27FC236}">
                  <a16:creationId xmlns:a16="http://schemas.microsoft.com/office/drawing/2014/main" id="{6A07B3AA-DB05-E3E2-141F-4E63E0AA801D}"/>
                </a:ext>
              </a:extLst>
            </p:cNvPr>
            <p:cNvSpPr txBox="1"/>
            <p:nvPr/>
          </p:nvSpPr>
          <p:spPr>
            <a:xfrm>
              <a:off x="4043953" y="2096707"/>
              <a:ext cx="207029" cy="553968"/>
            </a:xfrm>
            <a:prstGeom prst="rect">
              <a:avLst/>
            </a:prstGeom>
            <a:noFill/>
            <a:ln>
              <a:noFill/>
            </a:ln>
          </p:spPr>
          <p:txBody>
            <a:bodyPr spcFirstLastPara="1" wrap="square" lIns="68569" tIns="34275" rIns="68569" bIns="34275" anchor="t" anchorCtr="0">
              <a:spAutoFit/>
            </a:bodyPr>
            <a:lstStyle/>
            <a:p>
              <a:pPr>
                <a:buClr>
                  <a:srgbClr val="292934"/>
                </a:buClr>
                <a:buSzPts val="1400"/>
              </a:pPr>
              <a:r>
                <a:rPr lang="en-US" sz="1050">
                  <a:solidFill>
                    <a:srgbClr val="292934"/>
                  </a:solidFill>
                  <a:latin typeface="Calibri"/>
                  <a:ea typeface="Calibri"/>
                  <a:cs typeface="Calibri"/>
                  <a:sym typeface="Calibri"/>
                </a:rPr>
                <a:t>0</a:t>
              </a:r>
              <a:endParaRPr sz="1350"/>
            </a:p>
            <a:p>
              <a:pPr>
                <a:buClr>
                  <a:srgbClr val="292934"/>
                </a:buClr>
                <a:buSzPts val="1400"/>
              </a:pPr>
              <a:r>
                <a:rPr lang="en-US" sz="1050">
                  <a:solidFill>
                    <a:srgbClr val="292934"/>
                  </a:solidFill>
                  <a:latin typeface="Calibri"/>
                  <a:ea typeface="Calibri"/>
                  <a:cs typeface="Calibri"/>
                  <a:sym typeface="Calibri"/>
                </a:rPr>
                <a:t>1</a:t>
              </a:r>
              <a:endParaRPr sz="1350"/>
            </a:p>
            <a:p>
              <a:pPr>
                <a:buClr>
                  <a:srgbClr val="292934"/>
                </a:buClr>
                <a:buSzPts val="1400"/>
              </a:pPr>
              <a:r>
                <a:rPr lang="en-US" sz="1050">
                  <a:solidFill>
                    <a:srgbClr val="292934"/>
                  </a:solidFill>
                  <a:latin typeface="Calibri"/>
                  <a:ea typeface="Calibri"/>
                  <a:cs typeface="Calibri"/>
                  <a:sym typeface="Calibri"/>
                </a:rPr>
                <a:t>2</a:t>
              </a:r>
              <a:endParaRPr sz="1350"/>
            </a:p>
          </p:txBody>
        </p:sp>
        <p:sp>
          <p:nvSpPr>
            <p:cNvPr id="27" name="Google Shape;229;p3">
              <a:extLst>
                <a:ext uri="{FF2B5EF4-FFF2-40B4-BE49-F238E27FC236}">
                  <a16:creationId xmlns:a16="http://schemas.microsoft.com/office/drawing/2014/main" id="{05E3CD36-F02A-7E8D-4D81-FF1C16F336A3}"/>
                </a:ext>
              </a:extLst>
            </p:cNvPr>
            <p:cNvSpPr txBox="1"/>
            <p:nvPr/>
          </p:nvSpPr>
          <p:spPr>
            <a:xfrm>
              <a:off x="3855165" y="3158408"/>
              <a:ext cx="703173" cy="553968"/>
            </a:xfrm>
            <a:prstGeom prst="rect">
              <a:avLst/>
            </a:prstGeom>
            <a:noFill/>
            <a:ln>
              <a:noFill/>
            </a:ln>
          </p:spPr>
          <p:txBody>
            <a:bodyPr spcFirstLastPara="1" wrap="square" lIns="68569" tIns="34275" rIns="68569" bIns="34275" anchor="t" anchorCtr="0">
              <a:spAutoFit/>
            </a:bodyPr>
            <a:lstStyle/>
            <a:p>
              <a:pPr>
                <a:buClr>
                  <a:srgbClr val="292934"/>
                </a:buClr>
                <a:buSzPts val="1400"/>
              </a:pPr>
              <a:r>
                <a:rPr lang="en-US" sz="1050" dirty="0">
                  <a:solidFill>
                    <a:srgbClr val="292934"/>
                  </a:solidFill>
                  <a:latin typeface="Calibri"/>
                  <a:ea typeface="Calibri"/>
                  <a:cs typeface="Calibri"/>
                  <a:sym typeface="Calibri"/>
                </a:rPr>
                <a:t>509</a:t>
              </a:r>
              <a:endParaRPr sz="1350" dirty="0"/>
            </a:p>
            <a:p>
              <a:pPr>
                <a:buClr>
                  <a:srgbClr val="292934"/>
                </a:buClr>
                <a:buSzPts val="1400"/>
              </a:pPr>
              <a:r>
                <a:rPr lang="en-US" sz="1050" dirty="0">
                  <a:solidFill>
                    <a:srgbClr val="292934"/>
                  </a:solidFill>
                  <a:latin typeface="Calibri"/>
                  <a:ea typeface="Calibri"/>
                  <a:cs typeface="Calibri"/>
                  <a:sym typeface="Calibri"/>
                </a:rPr>
                <a:t>510</a:t>
              </a:r>
              <a:endParaRPr sz="1350" dirty="0"/>
            </a:p>
            <a:p>
              <a:pPr>
                <a:buClr>
                  <a:srgbClr val="292934"/>
                </a:buClr>
                <a:buSzPts val="1400"/>
              </a:pPr>
              <a:r>
                <a:rPr lang="en-US" sz="1050" dirty="0">
                  <a:solidFill>
                    <a:srgbClr val="292934"/>
                  </a:solidFill>
                  <a:latin typeface="Calibri"/>
                  <a:ea typeface="Calibri"/>
                  <a:cs typeface="Calibri"/>
                  <a:sym typeface="Calibri"/>
                </a:rPr>
                <a:t>511</a:t>
              </a:r>
              <a:endParaRPr sz="1350" dirty="0"/>
            </a:p>
          </p:txBody>
        </p:sp>
        <p:sp>
          <p:nvSpPr>
            <p:cNvPr id="28" name="Google Shape;231;p3">
              <a:extLst>
                <a:ext uri="{FF2B5EF4-FFF2-40B4-BE49-F238E27FC236}">
                  <a16:creationId xmlns:a16="http://schemas.microsoft.com/office/drawing/2014/main" id="{C976DE47-5B69-7208-B8E5-E3F75E5F12CB}"/>
                </a:ext>
              </a:extLst>
            </p:cNvPr>
            <p:cNvSpPr/>
            <p:nvPr/>
          </p:nvSpPr>
          <p:spPr>
            <a:xfrm>
              <a:off x="5281968" y="2145907"/>
              <a:ext cx="528066" cy="149504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9" name="Google Shape;232;p3">
              <a:extLst>
                <a:ext uri="{FF2B5EF4-FFF2-40B4-BE49-F238E27FC236}">
                  <a16:creationId xmlns:a16="http://schemas.microsoft.com/office/drawing/2014/main" id="{B3EA032D-B7EA-23C6-234B-E40FC075C315}"/>
                </a:ext>
              </a:extLst>
            </p:cNvPr>
            <p:cNvSpPr/>
            <p:nvPr/>
          </p:nvSpPr>
          <p:spPr>
            <a:xfrm>
              <a:off x="5308257" y="217034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0" name="Google Shape;233;p3">
              <a:extLst>
                <a:ext uri="{FF2B5EF4-FFF2-40B4-BE49-F238E27FC236}">
                  <a16:creationId xmlns:a16="http://schemas.microsoft.com/office/drawing/2014/main" id="{6BDF0193-5E18-C742-1F8C-CCBE2D12A166}"/>
                </a:ext>
              </a:extLst>
            </p:cNvPr>
            <p:cNvSpPr/>
            <p:nvPr/>
          </p:nvSpPr>
          <p:spPr>
            <a:xfrm>
              <a:off x="5308257" y="23154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1" name="Google Shape;234;p3">
              <a:extLst>
                <a:ext uri="{FF2B5EF4-FFF2-40B4-BE49-F238E27FC236}">
                  <a16:creationId xmlns:a16="http://schemas.microsoft.com/office/drawing/2014/main" id="{3F822217-6BF4-DD70-2008-C4B36029DF80}"/>
                </a:ext>
              </a:extLst>
            </p:cNvPr>
            <p:cNvSpPr/>
            <p:nvPr/>
          </p:nvSpPr>
          <p:spPr>
            <a:xfrm>
              <a:off x="5308257" y="2461532"/>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2" name="Google Shape;235;p3">
              <a:extLst>
                <a:ext uri="{FF2B5EF4-FFF2-40B4-BE49-F238E27FC236}">
                  <a16:creationId xmlns:a16="http://schemas.microsoft.com/office/drawing/2014/main" id="{B93326A6-FC4E-964E-B96C-8466208428DD}"/>
                </a:ext>
              </a:extLst>
            </p:cNvPr>
            <p:cNvSpPr/>
            <p:nvPr/>
          </p:nvSpPr>
          <p:spPr>
            <a:xfrm>
              <a:off x="5566575" y="217034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3" name="Google Shape;236;p3">
              <a:extLst>
                <a:ext uri="{FF2B5EF4-FFF2-40B4-BE49-F238E27FC236}">
                  <a16:creationId xmlns:a16="http://schemas.microsoft.com/office/drawing/2014/main" id="{1BC10964-2F23-2057-C948-8C0F4AE3EE9F}"/>
                </a:ext>
              </a:extLst>
            </p:cNvPr>
            <p:cNvSpPr/>
            <p:nvPr/>
          </p:nvSpPr>
          <p:spPr>
            <a:xfrm>
              <a:off x="5566575" y="23154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4" name="Google Shape;237;p3">
              <a:extLst>
                <a:ext uri="{FF2B5EF4-FFF2-40B4-BE49-F238E27FC236}">
                  <a16:creationId xmlns:a16="http://schemas.microsoft.com/office/drawing/2014/main" id="{2006354C-1869-6526-7BB3-CF652CF8CFAE}"/>
                </a:ext>
              </a:extLst>
            </p:cNvPr>
            <p:cNvSpPr/>
            <p:nvPr/>
          </p:nvSpPr>
          <p:spPr>
            <a:xfrm>
              <a:off x="5566575" y="2461532"/>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5" name="Google Shape;238;p3">
              <a:extLst>
                <a:ext uri="{FF2B5EF4-FFF2-40B4-BE49-F238E27FC236}">
                  <a16:creationId xmlns:a16="http://schemas.microsoft.com/office/drawing/2014/main" id="{86148E36-ED0C-571F-11A8-E22ADFD63AC3}"/>
                </a:ext>
              </a:extLst>
            </p:cNvPr>
            <p:cNvSpPr/>
            <p:nvPr/>
          </p:nvSpPr>
          <p:spPr>
            <a:xfrm>
              <a:off x="5513997" y="2683222"/>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36" name="Google Shape;239;p3">
              <a:extLst>
                <a:ext uri="{FF2B5EF4-FFF2-40B4-BE49-F238E27FC236}">
                  <a16:creationId xmlns:a16="http://schemas.microsoft.com/office/drawing/2014/main" id="{D3F48D35-7820-29CD-A118-D697944138B6}"/>
                </a:ext>
              </a:extLst>
            </p:cNvPr>
            <p:cNvSpPr/>
            <p:nvPr/>
          </p:nvSpPr>
          <p:spPr>
            <a:xfrm>
              <a:off x="5513997" y="2856905"/>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37" name="Google Shape;240;p3">
              <a:extLst>
                <a:ext uri="{FF2B5EF4-FFF2-40B4-BE49-F238E27FC236}">
                  <a16:creationId xmlns:a16="http://schemas.microsoft.com/office/drawing/2014/main" id="{156E2EBF-91D4-4D9A-B543-2504A4F9A180}"/>
                </a:ext>
              </a:extLst>
            </p:cNvPr>
            <p:cNvSpPr/>
            <p:nvPr/>
          </p:nvSpPr>
          <p:spPr>
            <a:xfrm>
              <a:off x="5513997" y="3030589"/>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38" name="Google Shape;241;p3">
              <a:extLst>
                <a:ext uri="{FF2B5EF4-FFF2-40B4-BE49-F238E27FC236}">
                  <a16:creationId xmlns:a16="http://schemas.microsoft.com/office/drawing/2014/main" id="{675EA26E-D066-9A00-28A7-B9ACD9E48AFA}"/>
                </a:ext>
              </a:extLst>
            </p:cNvPr>
            <p:cNvSpPr/>
            <p:nvPr/>
          </p:nvSpPr>
          <p:spPr>
            <a:xfrm>
              <a:off x="5308257" y="3204272"/>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9" name="Google Shape;242;p3">
              <a:extLst>
                <a:ext uri="{FF2B5EF4-FFF2-40B4-BE49-F238E27FC236}">
                  <a16:creationId xmlns:a16="http://schemas.microsoft.com/office/drawing/2014/main" id="{DCD4A608-73D2-4173-E8F2-A3A2CC4B852B}"/>
                </a:ext>
              </a:extLst>
            </p:cNvPr>
            <p:cNvSpPr/>
            <p:nvPr/>
          </p:nvSpPr>
          <p:spPr>
            <a:xfrm>
              <a:off x="5308257" y="334934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0" name="Google Shape;243;p3">
              <a:extLst>
                <a:ext uri="{FF2B5EF4-FFF2-40B4-BE49-F238E27FC236}">
                  <a16:creationId xmlns:a16="http://schemas.microsoft.com/office/drawing/2014/main" id="{4328BAE1-1DF1-4371-D8ED-FE38FE021AFA}"/>
                </a:ext>
              </a:extLst>
            </p:cNvPr>
            <p:cNvSpPr/>
            <p:nvPr/>
          </p:nvSpPr>
          <p:spPr>
            <a:xfrm>
              <a:off x="5308257" y="349546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1" name="Google Shape;244;p3">
              <a:extLst>
                <a:ext uri="{FF2B5EF4-FFF2-40B4-BE49-F238E27FC236}">
                  <a16:creationId xmlns:a16="http://schemas.microsoft.com/office/drawing/2014/main" id="{EA2469D7-6FE6-9EC6-DA3A-8AE4CB59A988}"/>
                </a:ext>
              </a:extLst>
            </p:cNvPr>
            <p:cNvSpPr/>
            <p:nvPr/>
          </p:nvSpPr>
          <p:spPr>
            <a:xfrm>
              <a:off x="5566575" y="3204272"/>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2" name="Google Shape;245;p3">
              <a:extLst>
                <a:ext uri="{FF2B5EF4-FFF2-40B4-BE49-F238E27FC236}">
                  <a16:creationId xmlns:a16="http://schemas.microsoft.com/office/drawing/2014/main" id="{0D3BBB70-8375-6FCA-AA8B-E0D6E86616CC}"/>
                </a:ext>
              </a:extLst>
            </p:cNvPr>
            <p:cNvSpPr/>
            <p:nvPr/>
          </p:nvSpPr>
          <p:spPr>
            <a:xfrm>
              <a:off x="5566575" y="334934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3" name="Google Shape;246;p3">
              <a:extLst>
                <a:ext uri="{FF2B5EF4-FFF2-40B4-BE49-F238E27FC236}">
                  <a16:creationId xmlns:a16="http://schemas.microsoft.com/office/drawing/2014/main" id="{813582E8-F15D-5479-59AD-CF8032C2F23B}"/>
                </a:ext>
              </a:extLst>
            </p:cNvPr>
            <p:cNvSpPr/>
            <p:nvPr/>
          </p:nvSpPr>
          <p:spPr>
            <a:xfrm>
              <a:off x="5566575" y="349546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4" name="Google Shape;247;p3">
              <a:extLst>
                <a:ext uri="{FF2B5EF4-FFF2-40B4-BE49-F238E27FC236}">
                  <a16:creationId xmlns:a16="http://schemas.microsoft.com/office/drawing/2014/main" id="{E5FC327E-4174-0A85-8B0E-6A9A2D14863B}"/>
                </a:ext>
              </a:extLst>
            </p:cNvPr>
            <p:cNvSpPr/>
            <p:nvPr/>
          </p:nvSpPr>
          <p:spPr>
            <a:xfrm>
              <a:off x="6301524" y="2145907"/>
              <a:ext cx="528066" cy="149504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5" name="Google Shape;248;p3">
              <a:extLst>
                <a:ext uri="{FF2B5EF4-FFF2-40B4-BE49-F238E27FC236}">
                  <a16:creationId xmlns:a16="http://schemas.microsoft.com/office/drawing/2014/main" id="{178152DF-67F3-C0D0-FC2A-5E598DE11628}"/>
                </a:ext>
              </a:extLst>
            </p:cNvPr>
            <p:cNvSpPr/>
            <p:nvPr/>
          </p:nvSpPr>
          <p:spPr>
            <a:xfrm>
              <a:off x="6327813" y="23154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6" name="Google Shape;249;p3">
              <a:extLst>
                <a:ext uri="{FF2B5EF4-FFF2-40B4-BE49-F238E27FC236}">
                  <a16:creationId xmlns:a16="http://schemas.microsoft.com/office/drawing/2014/main" id="{8F1DFADD-0C2B-5594-0534-BF2AD35AD676}"/>
                </a:ext>
              </a:extLst>
            </p:cNvPr>
            <p:cNvSpPr/>
            <p:nvPr/>
          </p:nvSpPr>
          <p:spPr>
            <a:xfrm>
              <a:off x="6327813" y="2461532"/>
              <a:ext cx="205740" cy="116586"/>
            </a:xfrm>
            <a:prstGeom prst="roundRect">
              <a:avLst>
                <a:gd name="adj" fmla="val 16667"/>
              </a:avLst>
            </a:prstGeom>
            <a:solidFill>
              <a:srgbClr val="0070C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7" name="Google Shape;250;p3">
              <a:extLst>
                <a:ext uri="{FF2B5EF4-FFF2-40B4-BE49-F238E27FC236}">
                  <a16:creationId xmlns:a16="http://schemas.microsoft.com/office/drawing/2014/main" id="{BBA2DB26-7A1F-4113-7B70-0CD08565F32C}"/>
                </a:ext>
              </a:extLst>
            </p:cNvPr>
            <p:cNvSpPr/>
            <p:nvPr/>
          </p:nvSpPr>
          <p:spPr>
            <a:xfrm>
              <a:off x="6586131" y="217034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8" name="Google Shape;251;p3">
              <a:extLst>
                <a:ext uri="{FF2B5EF4-FFF2-40B4-BE49-F238E27FC236}">
                  <a16:creationId xmlns:a16="http://schemas.microsoft.com/office/drawing/2014/main" id="{2D589051-4088-0BE1-AA0A-2959EE1C2F1C}"/>
                </a:ext>
              </a:extLst>
            </p:cNvPr>
            <p:cNvSpPr/>
            <p:nvPr/>
          </p:nvSpPr>
          <p:spPr>
            <a:xfrm>
              <a:off x="6586131" y="23154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9" name="Google Shape;252;p3">
              <a:extLst>
                <a:ext uri="{FF2B5EF4-FFF2-40B4-BE49-F238E27FC236}">
                  <a16:creationId xmlns:a16="http://schemas.microsoft.com/office/drawing/2014/main" id="{E5D13E4B-B4CB-DB7B-DB95-7506B00AF591}"/>
                </a:ext>
              </a:extLst>
            </p:cNvPr>
            <p:cNvSpPr/>
            <p:nvPr/>
          </p:nvSpPr>
          <p:spPr>
            <a:xfrm>
              <a:off x="6586131" y="2461532"/>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0" name="Google Shape;253;p3">
              <a:extLst>
                <a:ext uri="{FF2B5EF4-FFF2-40B4-BE49-F238E27FC236}">
                  <a16:creationId xmlns:a16="http://schemas.microsoft.com/office/drawing/2014/main" id="{69B3F8EE-4E50-00D0-70B1-3BD0888F4043}"/>
                </a:ext>
              </a:extLst>
            </p:cNvPr>
            <p:cNvSpPr/>
            <p:nvPr/>
          </p:nvSpPr>
          <p:spPr>
            <a:xfrm>
              <a:off x="6533553" y="2683222"/>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51" name="Google Shape;254;p3">
              <a:extLst>
                <a:ext uri="{FF2B5EF4-FFF2-40B4-BE49-F238E27FC236}">
                  <a16:creationId xmlns:a16="http://schemas.microsoft.com/office/drawing/2014/main" id="{6D64CDE6-2E08-586E-9A2E-CAFB09416554}"/>
                </a:ext>
              </a:extLst>
            </p:cNvPr>
            <p:cNvSpPr/>
            <p:nvPr/>
          </p:nvSpPr>
          <p:spPr>
            <a:xfrm>
              <a:off x="6533553" y="2856905"/>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52" name="Google Shape;255;p3">
              <a:extLst>
                <a:ext uri="{FF2B5EF4-FFF2-40B4-BE49-F238E27FC236}">
                  <a16:creationId xmlns:a16="http://schemas.microsoft.com/office/drawing/2014/main" id="{F9B5C3B9-2019-6074-F684-18A8434F3E1B}"/>
                </a:ext>
              </a:extLst>
            </p:cNvPr>
            <p:cNvSpPr/>
            <p:nvPr/>
          </p:nvSpPr>
          <p:spPr>
            <a:xfrm>
              <a:off x="6533553" y="3030589"/>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53" name="Google Shape;256;p3">
              <a:extLst>
                <a:ext uri="{FF2B5EF4-FFF2-40B4-BE49-F238E27FC236}">
                  <a16:creationId xmlns:a16="http://schemas.microsoft.com/office/drawing/2014/main" id="{D33BCE51-111F-478A-33D9-25F86CABA402}"/>
                </a:ext>
              </a:extLst>
            </p:cNvPr>
            <p:cNvSpPr/>
            <p:nvPr/>
          </p:nvSpPr>
          <p:spPr>
            <a:xfrm>
              <a:off x="6327813" y="334934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4" name="Google Shape;257;p3">
              <a:extLst>
                <a:ext uri="{FF2B5EF4-FFF2-40B4-BE49-F238E27FC236}">
                  <a16:creationId xmlns:a16="http://schemas.microsoft.com/office/drawing/2014/main" id="{93C0DE01-1DEB-C5C7-720F-E32B323B96A6}"/>
                </a:ext>
              </a:extLst>
            </p:cNvPr>
            <p:cNvSpPr/>
            <p:nvPr/>
          </p:nvSpPr>
          <p:spPr>
            <a:xfrm>
              <a:off x="6327813" y="349546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5" name="Google Shape;258;p3">
              <a:extLst>
                <a:ext uri="{FF2B5EF4-FFF2-40B4-BE49-F238E27FC236}">
                  <a16:creationId xmlns:a16="http://schemas.microsoft.com/office/drawing/2014/main" id="{867700E5-07DF-44B6-3668-28E265ED9688}"/>
                </a:ext>
              </a:extLst>
            </p:cNvPr>
            <p:cNvSpPr/>
            <p:nvPr/>
          </p:nvSpPr>
          <p:spPr>
            <a:xfrm>
              <a:off x="6586131" y="349546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cxnSp>
          <p:nvCxnSpPr>
            <p:cNvPr id="56" name="Google Shape;259;p3">
              <a:extLst>
                <a:ext uri="{FF2B5EF4-FFF2-40B4-BE49-F238E27FC236}">
                  <a16:creationId xmlns:a16="http://schemas.microsoft.com/office/drawing/2014/main" id="{388B5735-4B59-EFEC-2450-E8E76C362117}"/>
                </a:ext>
              </a:extLst>
            </p:cNvPr>
            <p:cNvCxnSpPr>
              <a:stCxn id="9" idx="3"/>
              <a:endCxn id="28" idx="1"/>
            </p:cNvCxnSpPr>
            <p:nvPr/>
          </p:nvCxnSpPr>
          <p:spPr>
            <a:xfrm>
              <a:off x="4790478" y="2893429"/>
              <a:ext cx="491400" cy="0"/>
            </a:xfrm>
            <a:prstGeom prst="straightConnector1">
              <a:avLst/>
            </a:prstGeom>
            <a:noFill/>
            <a:ln w="28575" cap="flat" cmpd="sng">
              <a:solidFill>
                <a:schemeClr val="dk1"/>
              </a:solidFill>
              <a:prstDash val="solid"/>
              <a:round/>
              <a:headEnd type="none" w="sm" len="sm"/>
              <a:tailEnd type="triangle" w="med" len="med"/>
            </a:ln>
          </p:spPr>
        </p:cxnSp>
        <p:cxnSp>
          <p:nvCxnSpPr>
            <p:cNvPr id="57" name="Google Shape;260;p3">
              <a:extLst>
                <a:ext uri="{FF2B5EF4-FFF2-40B4-BE49-F238E27FC236}">
                  <a16:creationId xmlns:a16="http://schemas.microsoft.com/office/drawing/2014/main" id="{EFDF9A8F-8170-8E29-6EAE-11F87DF3376C}"/>
                </a:ext>
              </a:extLst>
            </p:cNvPr>
            <p:cNvCxnSpPr/>
            <p:nvPr/>
          </p:nvCxnSpPr>
          <p:spPr>
            <a:xfrm>
              <a:off x="5810034" y="2893429"/>
              <a:ext cx="491490" cy="0"/>
            </a:xfrm>
            <a:prstGeom prst="straightConnector1">
              <a:avLst/>
            </a:prstGeom>
            <a:noFill/>
            <a:ln w="28575" cap="flat" cmpd="sng">
              <a:solidFill>
                <a:schemeClr val="dk1"/>
              </a:solidFill>
              <a:prstDash val="solid"/>
              <a:round/>
              <a:headEnd type="none" w="sm" len="sm"/>
              <a:tailEnd type="triangle" w="med" len="med"/>
            </a:ln>
          </p:spPr>
        </p:cxnSp>
        <p:cxnSp>
          <p:nvCxnSpPr>
            <p:cNvPr id="58" name="Google Shape;261;p3">
              <a:extLst>
                <a:ext uri="{FF2B5EF4-FFF2-40B4-BE49-F238E27FC236}">
                  <a16:creationId xmlns:a16="http://schemas.microsoft.com/office/drawing/2014/main" id="{A35AAABA-C0C4-D01D-2B2B-6AE071A8D460}"/>
                </a:ext>
              </a:extLst>
            </p:cNvPr>
            <p:cNvCxnSpPr/>
            <p:nvPr/>
          </p:nvCxnSpPr>
          <p:spPr>
            <a:xfrm>
              <a:off x="6829590" y="2893429"/>
              <a:ext cx="491490" cy="0"/>
            </a:xfrm>
            <a:prstGeom prst="straightConnector1">
              <a:avLst/>
            </a:prstGeom>
            <a:noFill/>
            <a:ln w="28575" cap="flat" cmpd="sng">
              <a:solidFill>
                <a:schemeClr val="dk1"/>
              </a:solidFill>
              <a:prstDash val="solid"/>
              <a:round/>
              <a:headEnd type="none" w="sm" len="sm"/>
              <a:tailEnd type="triangle" w="med" len="med"/>
            </a:ln>
          </p:spPr>
        </p:cxnSp>
        <p:sp>
          <p:nvSpPr>
            <p:cNvPr id="59" name="Google Shape;262;p3">
              <a:extLst>
                <a:ext uri="{FF2B5EF4-FFF2-40B4-BE49-F238E27FC236}">
                  <a16:creationId xmlns:a16="http://schemas.microsoft.com/office/drawing/2014/main" id="{897BF777-9F04-823A-E89F-0B5E377B7BFE}"/>
                </a:ext>
              </a:extLst>
            </p:cNvPr>
            <p:cNvSpPr/>
            <p:nvPr/>
          </p:nvSpPr>
          <p:spPr>
            <a:xfrm>
              <a:off x="6327813" y="2170928"/>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0" name="Google Shape;263;p3">
              <a:extLst>
                <a:ext uri="{FF2B5EF4-FFF2-40B4-BE49-F238E27FC236}">
                  <a16:creationId xmlns:a16="http://schemas.microsoft.com/office/drawing/2014/main" id="{AAE40DFC-0736-F57B-05A0-2584DC7F8C5F}"/>
                </a:ext>
              </a:extLst>
            </p:cNvPr>
            <p:cNvSpPr/>
            <p:nvPr/>
          </p:nvSpPr>
          <p:spPr>
            <a:xfrm>
              <a:off x="6327813" y="320133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1" name="Google Shape;264;p3">
              <a:extLst>
                <a:ext uri="{FF2B5EF4-FFF2-40B4-BE49-F238E27FC236}">
                  <a16:creationId xmlns:a16="http://schemas.microsoft.com/office/drawing/2014/main" id="{ACE49366-9261-3741-E792-93276B90493A}"/>
                </a:ext>
              </a:extLst>
            </p:cNvPr>
            <p:cNvSpPr/>
            <p:nvPr/>
          </p:nvSpPr>
          <p:spPr>
            <a:xfrm>
              <a:off x="6586131" y="320133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2" name="Google Shape;265;p3">
              <a:extLst>
                <a:ext uri="{FF2B5EF4-FFF2-40B4-BE49-F238E27FC236}">
                  <a16:creationId xmlns:a16="http://schemas.microsoft.com/office/drawing/2014/main" id="{BB3278C1-E7A3-8FBF-DAC6-7C431C0E1FCB}"/>
                </a:ext>
              </a:extLst>
            </p:cNvPr>
            <p:cNvSpPr/>
            <p:nvPr/>
          </p:nvSpPr>
          <p:spPr>
            <a:xfrm>
              <a:off x="6586131" y="334640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3" name="Google Shape;266;p3">
              <a:extLst>
                <a:ext uri="{FF2B5EF4-FFF2-40B4-BE49-F238E27FC236}">
                  <a16:creationId xmlns:a16="http://schemas.microsoft.com/office/drawing/2014/main" id="{77C1C050-B7D2-AE1D-3554-E4A8D1730C3E}"/>
                </a:ext>
              </a:extLst>
            </p:cNvPr>
            <p:cNvSpPr/>
            <p:nvPr/>
          </p:nvSpPr>
          <p:spPr>
            <a:xfrm>
              <a:off x="7321080" y="2145907"/>
              <a:ext cx="528066" cy="149504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4" name="Google Shape;267;p3">
              <a:extLst>
                <a:ext uri="{FF2B5EF4-FFF2-40B4-BE49-F238E27FC236}">
                  <a16:creationId xmlns:a16="http://schemas.microsoft.com/office/drawing/2014/main" id="{63944287-8EEE-6EB2-3576-0D12A6FC0970}"/>
                </a:ext>
              </a:extLst>
            </p:cNvPr>
            <p:cNvSpPr/>
            <p:nvPr/>
          </p:nvSpPr>
          <p:spPr>
            <a:xfrm>
              <a:off x="7347369" y="23154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5" name="Google Shape;268;p3">
              <a:extLst>
                <a:ext uri="{FF2B5EF4-FFF2-40B4-BE49-F238E27FC236}">
                  <a16:creationId xmlns:a16="http://schemas.microsoft.com/office/drawing/2014/main" id="{C4275A21-0452-C65D-C338-EA25B59C7B6C}"/>
                </a:ext>
              </a:extLst>
            </p:cNvPr>
            <p:cNvSpPr/>
            <p:nvPr/>
          </p:nvSpPr>
          <p:spPr>
            <a:xfrm>
              <a:off x="7347369" y="2461532"/>
              <a:ext cx="205740" cy="116586"/>
            </a:xfrm>
            <a:prstGeom prst="roundRect">
              <a:avLst>
                <a:gd name="adj" fmla="val 16667"/>
              </a:avLst>
            </a:prstGeom>
            <a:solidFill>
              <a:srgbClr val="0070C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6" name="Google Shape;269;p3">
              <a:extLst>
                <a:ext uri="{FF2B5EF4-FFF2-40B4-BE49-F238E27FC236}">
                  <a16:creationId xmlns:a16="http://schemas.microsoft.com/office/drawing/2014/main" id="{E0EFBC0D-B542-D1EB-7000-47DB948C67F7}"/>
                </a:ext>
              </a:extLst>
            </p:cNvPr>
            <p:cNvSpPr/>
            <p:nvPr/>
          </p:nvSpPr>
          <p:spPr>
            <a:xfrm>
              <a:off x="7605687" y="217034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7" name="Google Shape;270;p3">
              <a:extLst>
                <a:ext uri="{FF2B5EF4-FFF2-40B4-BE49-F238E27FC236}">
                  <a16:creationId xmlns:a16="http://schemas.microsoft.com/office/drawing/2014/main" id="{E33F9264-3FAC-2F3A-6C87-72CEFA5F56D5}"/>
                </a:ext>
              </a:extLst>
            </p:cNvPr>
            <p:cNvSpPr/>
            <p:nvPr/>
          </p:nvSpPr>
          <p:spPr>
            <a:xfrm>
              <a:off x="7605687" y="23154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8" name="Google Shape;271;p3">
              <a:extLst>
                <a:ext uri="{FF2B5EF4-FFF2-40B4-BE49-F238E27FC236}">
                  <a16:creationId xmlns:a16="http://schemas.microsoft.com/office/drawing/2014/main" id="{0968443F-D601-C9BE-38AB-D3698E174C48}"/>
                </a:ext>
              </a:extLst>
            </p:cNvPr>
            <p:cNvSpPr/>
            <p:nvPr/>
          </p:nvSpPr>
          <p:spPr>
            <a:xfrm>
              <a:off x="7605687" y="2461532"/>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9" name="Google Shape;272;p3">
              <a:extLst>
                <a:ext uri="{FF2B5EF4-FFF2-40B4-BE49-F238E27FC236}">
                  <a16:creationId xmlns:a16="http://schemas.microsoft.com/office/drawing/2014/main" id="{F11F2ECA-2332-EACD-5C65-3D8DE90A8A46}"/>
                </a:ext>
              </a:extLst>
            </p:cNvPr>
            <p:cNvSpPr/>
            <p:nvPr/>
          </p:nvSpPr>
          <p:spPr>
            <a:xfrm>
              <a:off x="7553109" y="2683222"/>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70" name="Google Shape;273;p3">
              <a:extLst>
                <a:ext uri="{FF2B5EF4-FFF2-40B4-BE49-F238E27FC236}">
                  <a16:creationId xmlns:a16="http://schemas.microsoft.com/office/drawing/2014/main" id="{F45117E5-3F42-16A8-C49A-63C8E608DBD4}"/>
                </a:ext>
              </a:extLst>
            </p:cNvPr>
            <p:cNvSpPr/>
            <p:nvPr/>
          </p:nvSpPr>
          <p:spPr>
            <a:xfrm>
              <a:off x="7553109" y="2856905"/>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71" name="Google Shape;274;p3">
              <a:extLst>
                <a:ext uri="{FF2B5EF4-FFF2-40B4-BE49-F238E27FC236}">
                  <a16:creationId xmlns:a16="http://schemas.microsoft.com/office/drawing/2014/main" id="{B44F937F-3127-8726-0374-28BD8412C219}"/>
                </a:ext>
              </a:extLst>
            </p:cNvPr>
            <p:cNvSpPr/>
            <p:nvPr/>
          </p:nvSpPr>
          <p:spPr>
            <a:xfrm>
              <a:off x="7553109" y="3030589"/>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72" name="Google Shape;275;p3">
              <a:extLst>
                <a:ext uri="{FF2B5EF4-FFF2-40B4-BE49-F238E27FC236}">
                  <a16:creationId xmlns:a16="http://schemas.microsoft.com/office/drawing/2014/main" id="{29957C15-E141-5AB9-42EE-8A00C3F19944}"/>
                </a:ext>
              </a:extLst>
            </p:cNvPr>
            <p:cNvSpPr/>
            <p:nvPr/>
          </p:nvSpPr>
          <p:spPr>
            <a:xfrm>
              <a:off x="7347369" y="334934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3" name="Google Shape;276;p3">
              <a:extLst>
                <a:ext uri="{FF2B5EF4-FFF2-40B4-BE49-F238E27FC236}">
                  <a16:creationId xmlns:a16="http://schemas.microsoft.com/office/drawing/2014/main" id="{997E5D86-C263-1B6E-F18B-46223B6EB7CE}"/>
                </a:ext>
              </a:extLst>
            </p:cNvPr>
            <p:cNvSpPr/>
            <p:nvPr/>
          </p:nvSpPr>
          <p:spPr>
            <a:xfrm>
              <a:off x="7347369" y="349546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4" name="Google Shape;277;p3">
              <a:extLst>
                <a:ext uri="{FF2B5EF4-FFF2-40B4-BE49-F238E27FC236}">
                  <a16:creationId xmlns:a16="http://schemas.microsoft.com/office/drawing/2014/main" id="{E9384BC7-F6CA-DF87-54A0-AB43D720415A}"/>
                </a:ext>
              </a:extLst>
            </p:cNvPr>
            <p:cNvSpPr/>
            <p:nvPr/>
          </p:nvSpPr>
          <p:spPr>
            <a:xfrm>
              <a:off x="7605687" y="349546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5" name="Google Shape;278;p3">
              <a:extLst>
                <a:ext uri="{FF2B5EF4-FFF2-40B4-BE49-F238E27FC236}">
                  <a16:creationId xmlns:a16="http://schemas.microsoft.com/office/drawing/2014/main" id="{2CEF6299-AB80-C97F-A9D7-702C8A9C21FB}"/>
                </a:ext>
              </a:extLst>
            </p:cNvPr>
            <p:cNvSpPr/>
            <p:nvPr/>
          </p:nvSpPr>
          <p:spPr>
            <a:xfrm>
              <a:off x="7347369" y="2170928"/>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6" name="Google Shape;279;p3">
              <a:extLst>
                <a:ext uri="{FF2B5EF4-FFF2-40B4-BE49-F238E27FC236}">
                  <a16:creationId xmlns:a16="http://schemas.microsoft.com/office/drawing/2014/main" id="{96587E13-EB2A-A15F-28E2-A40B939FCF8C}"/>
                </a:ext>
              </a:extLst>
            </p:cNvPr>
            <p:cNvSpPr/>
            <p:nvPr/>
          </p:nvSpPr>
          <p:spPr>
            <a:xfrm>
              <a:off x="7347369" y="320133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7" name="Google Shape;280;p3">
              <a:extLst>
                <a:ext uri="{FF2B5EF4-FFF2-40B4-BE49-F238E27FC236}">
                  <a16:creationId xmlns:a16="http://schemas.microsoft.com/office/drawing/2014/main" id="{E7389448-BE13-2028-A3AD-E0DCF709DF69}"/>
                </a:ext>
              </a:extLst>
            </p:cNvPr>
            <p:cNvSpPr/>
            <p:nvPr/>
          </p:nvSpPr>
          <p:spPr>
            <a:xfrm>
              <a:off x="7605687" y="320133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8" name="Google Shape;281;p3">
              <a:extLst>
                <a:ext uri="{FF2B5EF4-FFF2-40B4-BE49-F238E27FC236}">
                  <a16:creationId xmlns:a16="http://schemas.microsoft.com/office/drawing/2014/main" id="{81D78F92-F454-6BEF-746C-D23A46BCD150}"/>
                </a:ext>
              </a:extLst>
            </p:cNvPr>
            <p:cNvSpPr/>
            <p:nvPr/>
          </p:nvSpPr>
          <p:spPr>
            <a:xfrm>
              <a:off x="7605687" y="334640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9" name="Google Shape;283;p3">
              <a:extLst>
                <a:ext uri="{FF2B5EF4-FFF2-40B4-BE49-F238E27FC236}">
                  <a16:creationId xmlns:a16="http://schemas.microsoft.com/office/drawing/2014/main" id="{560A9CE2-1F3C-C72B-9AAE-B407DE0965EB}"/>
                </a:ext>
              </a:extLst>
            </p:cNvPr>
            <p:cNvSpPr txBox="1"/>
            <p:nvPr/>
          </p:nvSpPr>
          <p:spPr>
            <a:xfrm>
              <a:off x="5103132" y="3695525"/>
              <a:ext cx="1198391" cy="438551"/>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P1 fills the cache</a:t>
              </a:r>
              <a:endParaRPr sz="1350" dirty="0"/>
            </a:p>
          </p:txBody>
        </p:sp>
        <p:sp>
          <p:nvSpPr>
            <p:cNvPr id="80" name="Google Shape;284;p3">
              <a:extLst>
                <a:ext uri="{FF2B5EF4-FFF2-40B4-BE49-F238E27FC236}">
                  <a16:creationId xmlns:a16="http://schemas.microsoft.com/office/drawing/2014/main" id="{1E1870A9-2EF7-F2D8-65F1-EC336EDC1A42}"/>
                </a:ext>
              </a:extLst>
            </p:cNvPr>
            <p:cNvSpPr txBox="1"/>
            <p:nvPr/>
          </p:nvSpPr>
          <p:spPr>
            <a:xfrm>
              <a:off x="6143263" y="3707129"/>
              <a:ext cx="982285" cy="438551"/>
            </a:xfrm>
            <a:prstGeom prst="rect">
              <a:avLst/>
            </a:prstGeom>
            <a:noFill/>
            <a:ln>
              <a:noFill/>
            </a:ln>
          </p:spPr>
          <p:txBody>
            <a:bodyPr spcFirstLastPara="1" wrap="square" lIns="68569" tIns="34275" rIns="68569" bIns="34275" anchor="t" anchorCtr="0">
              <a:spAutoFit/>
            </a:bodyPr>
            <a:lstStyle/>
            <a:p>
              <a:pPr algn="ctr"/>
              <a:r>
                <a:rPr lang="en-US" sz="1200">
                  <a:solidFill>
                    <a:srgbClr val="292934"/>
                  </a:solidFill>
                  <a:latin typeface="Arial"/>
                  <a:ea typeface="Arial"/>
                  <a:cs typeface="Arial"/>
                  <a:sym typeface="Arial"/>
                </a:rPr>
                <a:t>P2 reads an array</a:t>
              </a:r>
              <a:endParaRPr sz="1350"/>
            </a:p>
          </p:txBody>
        </p:sp>
        <p:sp>
          <p:nvSpPr>
            <p:cNvPr id="81" name="Google Shape;285;p3">
              <a:extLst>
                <a:ext uri="{FF2B5EF4-FFF2-40B4-BE49-F238E27FC236}">
                  <a16:creationId xmlns:a16="http://schemas.microsoft.com/office/drawing/2014/main" id="{2D292B3C-2F70-8D2B-4AD0-DFBAB83FBA6B}"/>
                </a:ext>
              </a:extLst>
            </p:cNvPr>
            <p:cNvSpPr txBox="1"/>
            <p:nvPr/>
          </p:nvSpPr>
          <p:spPr>
            <a:xfrm>
              <a:off x="7093970" y="3707129"/>
              <a:ext cx="1262565" cy="438551"/>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P1 reads its data again</a:t>
              </a:r>
              <a:endParaRPr sz="1350" dirty="0"/>
            </a:p>
          </p:txBody>
        </p:sp>
        <p:cxnSp>
          <p:nvCxnSpPr>
            <p:cNvPr id="82" name="Google Shape;286;p3">
              <a:extLst>
                <a:ext uri="{FF2B5EF4-FFF2-40B4-BE49-F238E27FC236}">
                  <a16:creationId xmlns:a16="http://schemas.microsoft.com/office/drawing/2014/main" id="{3814C0F1-B744-2613-07C0-FA48697C8D5A}"/>
                </a:ext>
              </a:extLst>
            </p:cNvPr>
            <p:cNvCxnSpPr/>
            <p:nvPr/>
          </p:nvCxnSpPr>
          <p:spPr>
            <a:xfrm rot="10800000">
              <a:off x="7875435" y="2519525"/>
              <a:ext cx="349758" cy="0"/>
            </a:xfrm>
            <a:prstGeom prst="straightConnector1">
              <a:avLst/>
            </a:prstGeom>
            <a:noFill/>
            <a:ln w="19050" cap="flat" cmpd="sng">
              <a:solidFill>
                <a:srgbClr val="A63212"/>
              </a:solidFill>
              <a:prstDash val="solid"/>
              <a:round/>
              <a:headEnd type="none" w="sm" len="sm"/>
              <a:tailEnd type="triangle" w="med" len="med"/>
            </a:ln>
          </p:spPr>
        </p:cxnSp>
        <p:cxnSp>
          <p:nvCxnSpPr>
            <p:cNvPr id="83" name="Google Shape;288;p3">
              <a:extLst>
                <a:ext uri="{FF2B5EF4-FFF2-40B4-BE49-F238E27FC236}">
                  <a16:creationId xmlns:a16="http://schemas.microsoft.com/office/drawing/2014/main" id="{B635B8D7-C78A-FBEB-F73A-BFE62CFBFBB2}"/>
                </a:ext>
              </a:extLst>
            </p:cNvPr>
            <p:cNvCxnSpPr/>
            <p:nvPr/>
          </p:nvCxnSpPr>
          <p:spPr>
            <a:xfrm rot="10800000">
              <a:off x="7875435" y="2227424"/>
              <a:ext cx="349758" cy="0"/>
            </a:xfrm>
            <a:prstGeom prst="straightConnector1">
              <a:avLst/>
            </a:prstGeom>
            <a:noFill/>
            <a:ln w="19050" cap="flat" cmpd="sng">
              <a:solidFill>
                <a:srgbClr val="A63212"/>
              </a:solidFill>
              <a:prstDash val="solid"/>
              <a:round/>
              <a:headEnd type="none" w="sm" len="sm"/>
              <a:tailEnd type="triangle" w="med" len="med"/>
            </a:ln>
          </p:spPr>
        </p:cxnSp>
        <p:sp>
          <p:nvSpPr>
            <p:cNvPr id="84" name="Google Shape;289;p3">
              <a:extLst>
                <a:ext uri="{FF2B5EF4-FFF2-40B4-BE49-F238E27FC236}">
                  <a16:creationId xmlns:a16="http://schemas.microsoft.com/office/drawing/2014/main" id="{C6FD7431-C956-3FCC-C309-4325EC45893A}"/>
                </a:ext>
              </a:extLst>
            </p:cNvPr>
            <p:cNvSpPr txBox="1"/>
            <p:nvPr/>
          </p:nvSpPr>
          <p:spPr>
            <a:xfrm>
              <a:off x="8193113" y="2088924"/>
              <a:ext cx="1518153" cy="276969"/>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5 cycles (hit)</a:t>
              </a:r>
              <a:endParaRPr sz="1350" dirty="0"/>
            </a:p>
          </p:txBody>
        </p:sp>
        <p:cxnSp>
          <p:nvCxnSpPr>
            <p:cNvPr id="85" name="Google Shape;290;p3">
              <a:extLst>
                <a:ext uri="{FF2B5EF4-FFF2-40B4-BE49-F238E27FC236}">
                  <a16:creationId xmlns:a16="http://schemas.microsoft.com/office/drawing/2014/main" id="{EB7D35D9-01F9-FAB4-E871-4E884614324C}"/>
                </a:ext>
              </a:extLst>
            </p:cNvPr>
            <p:cNvCxnSpPr/>
            <p:nvPr/>
          </p:nvCxnSpPr>
          <p:spPr>
            <a:xfrm rot="10800000">
              <a:off x="7877799" y="2369401"/>
              <a:ext cx="349758" cy="0"/>
            </a:xfrm>
            <a:prstGeom prst="straightConnector1">
              <a:avLst/>
            </a:prstGeom>
            <a:noFill/>
            <a:ln w="19050" cap="flat" cmpd="sng">
              <a:solidFill>
                <a:srgbClr val="A63212"/>
              </a:solidFill>
              <a:prstDash val="solid"/>
              <a:round/>
              <a:headEnd type="none" w="sm" len="sm"/>
              <a:tailEnd type="triangle" w="med" len="med"/>
            </a:ln>
          </p:spPr>
        </p:cxnSp>
        <p:cxnSp>
          <p:nvCxnSpPr>
            <p:cNvPr id="86" name="Google Shape;292;p3">
              <a:extLst>
                <a:ext uri="{FF2B5EF4-FFF2-40B4-BE49-F238E27FC236}">
                  <a16:creationId xmlns:a16="http://schemas.microsoft.com/office/drawing/2014/main" id="{31BA1356-2D3C-D77E-224E-8C88B173BD7D}"/>
                </a:ext>
              </a:extLst>
            </p:cNvPr>
            <p:cNvCxnSpPr/>
            <p:nvPr/>
          </p:nvCxnSpPr>
          <p:spPr>
            <a:xfrm rot="10800000">
              <a:off x="7875435" y="3232766"/>
              <a:ext cx="349758" cy="0"/>
            </a:xfrm>
            <a:prstGeom prst="straightConnector1">
              <a:avLst/>
            </a:prstGeom>
            <a:noFill/>
            <a:ln w="19050" cap="flat" cmpd="sng">
              <a:solidFill>
                <a:srgbClr val="A63212"/>
              </a:solidFill>
              <a:prstDash val="solid"/>
              <a:round/>
              <a:headEnd type="none" w="sm" len="sm"/>
              <a:tailEnd type="triangle" w="med" len="med"/>
            </a:ln>
          </p:spPr>
        </p:cxnSp>
        <p:cxnSp>
          <p:nvCxnSpPr>
            <p:cNvPr id="87" name="Google Shape;294;p3">
              <a:extLst>
                <a:ext uri="{FF2B5EF4-FFF2-40B4-BE49-F238E27FC236}">
                  <a16:creationId xmlns:a16="http://schemas.microsoft.com/office/drawing/2014/main" id="{B5643C23-F1EF-A904-34AC-70DD9CD57B26}"/>
                </a:ext>
              </a:extLst>
            </p:cNvPr>
            <p:cNvCxnSpPr/>
            <p:nvPr/>
          </p:nvCxnSpPr>
          <p:spPr>
            <a:xfrm rot="10800000">
              <a:off x="7875435" y="3401470"/>
              <a:ext cx="349758" cy="0"/>
            </a:xfrm>
            <a:prstGeom prst="straightConnector1">
              <a:avLst/>
            </a:prstGeom>
            <a:noFill/>
            <a:ln w="19050" cap="flat" cmpd="sng">
              <a:solidFill>
                <a:srgbClr val="A63212"/>
              </a:solidFill>
              <a:prstDash val="solid"/>
              <a:round/>
              <a:headEnd type="none" w="sm" len="sm"/>
              <a:tailEnd type="triangle" w="med" len="med"/>
            </a:ln>
          </p:spPr>
        </p:cxnSp>
        <p:cxnSp>
          <p:nvCxnSpPr>
            <p:cNvPr id="88" name="Google Shape;296;p3">
              <a:extLst>
                <a:ext uri="{FF2B5EF4-FFF2-40B4-BE49-F238E27FC236}">
                  <a16:creationId xmlns:a16="http://schemas.microsoft.com/office/drawing/2014/main" id="{E8BF61A6-293B-4F91-0DD1-63B17D5ED838}"/>
                </a:ext>
              </a:extLst>
            </p:cNvPr>
            <p:cNvCxnSpPr/>
            <p:nvPr/>
          </p:nvCxnSpPr>
          <p:spPr>
            <a:xfrm rot="10800000">
              <a:off x="7875435" y="3568630"/>
              <a:ext cx="349758" cy="0"/>
            </a:xfrm>
            <a:prstGeom prst="straightConnector1">
              <a:avLst/>
            </a:prstGeom>
            <a:noFill/>
            <a:ln w="19050" cap="flat" cmpd="sng">
              <a:solidFill>
                <a:srgbClr val="A63212"/>
              </a:solidFill>
              <a:prstDash val="solid"/>
              <a:round/>
              <a:headEnd type="none" w="sm" len="sm"/>
              <a:tailEnd type="triangle" w="med" len="med"/>
            </a:ln>
          </p:spPr>
        </p:cxnSp>
        <p:sp>
          <p:nvSpPr>
            <p:cNvPr id="89" name="Google Shape;289;p3">
              <a:extLst>
                <a:ext uri="{FF2B5EF4-FFF2-40B4-BE49-F238E27FC236}">
                  <a16:creationId xmlns:a16="http://schemas.microsoft.com/office/drawing/2014/main" id="{975D31A9-94D5-ED99-DB87-23888855C957}"/>
                </a:ext>
              </a:extLst>
            </p:cNvPr>
            <p:cNvSpPr txBox="1"/>
            <p:nvPr/>
          </p:nvSpPr>
          <p:spPr>
            <a:xfrm>
              <a:off x="8193113" y="2227408"/>
              <a:ext cx="1518153" cy="276969"/>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8 cycles (hit)</a:t>
              </a:r>
              <a:endParaRPr sz="1350" dirty="0"/>
            </a:p>
          </p:txBody>
        </p:sp>
        <p:sp>
          <p:nvSpPr>
            <p:cNvPr id="90" name="Google Shape;289;p3">
              <a:extLst>
                <a:ext uri="{FF2B5EF4-FFF2-40B4-BE49-F238E27FC236}">
                  <a16:creationId xmlns:a16="http://schemas.microsoft.com/office/drawing/2014/main" id="{2667CE84-ABB7-93B2-255D-612AA6D9F8BD}"/>
                </a:ext>
              </a:extLst>
            </p:cNvPr>
            <p:cNvSpPr txBox="1"/>
            <p:nvPr/>
          </p:nvSpPr>
          <p:spPr>
            <a:xfrm>
              <a:off x="8193113" y="3099169"/>
              <a:ext cx="1518153" cy="276969"/>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15 cycles (???)</a:t>
              </a:r>
              <a:endParaRPr sz="1350" dirty="0"/>
            </a:p>
          </p:txBody>
        </p:sp>
        <p:sp>
          <p:nvSpPr>
            <p:cNvPr id="91" name="Google Shape;289;p3">
              <a:extLst>
                <a:ext uri="{FF2B5EF4-FFF2-40B4-BE49-F238E27FC236}">
                  <a16:creationId xmlns:a16="http://schemas.microsoft.com/office/drawing/2014/main" id="{AEBEDC59-6700-FFF5-67C0-5722E4E8F5BA}"/>
                </a:ext>
              </a:extLst>
            </p:cNvPr>
            <p:cNvSpPr txBox="1"/>
            <p:nvPr/>
          </p:nvSpPr>
          <p:spPr>
            <a:xfrm>
              <a:off x="8193112" y="3276785"/>
              <a:ext cx="1518153" cy="276969"/>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11 cycles (hit)</a:t>
              </a:r>
              <a:endParaRPr sz="1350" dirty="0"/>
            </a:p>
          </p:txBody>
        </p:sp>
        <p:sp>
          <p:nvSpPr>
            <p:cNvPr id="92" name="Google Shape;289;p3">
              <a:extLst>
                <a:ext uri="{FF2B5EF4-FFF2-40B4-BE49-F238E27FC236}">
                  <a16:creationId xmlns:a16="http://schemas.microsoft.com/office/drawing/2014/main" id="{9AB7A874-0CA3-9189-E898-2783A0827C8A}"/>
                </a:ext>
              </a:extLst>
            </p:cNvPr>
            <p:cNvSpPr txBox="1"/>
            <p:nvPr/>
          </p:nvSpPr>
          <p:spPr>
            <a:xfrm>
              <a:off x="8193112" y="3445488"/>
              <a:ext cx="1518153" cy="276969"/>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6 cycles (hit)</a:t>
              </a:r>
              <a:endParaRPr sz="1350" dirty="0"/>
            </a:p>
          </p:txBody>
        </p:sp>
      </p:grpSp>
      <p:sp>
        <p:nvSpPr>
          <p:cNvPr id="93" name="TextBox 92">
            <a:extLst>
              <a:ext uri="{FF2B5EF4-FFF2-40B4-BE49-F238E27FC236}">
                <a16:creationId xmlns:a16="http://schemas.microsoft.com/office/drawing/2014/main" id="{EFB35683-57F7-EB5C-0BB5-29F4FDC76DBE}"/>
              </a:ext>
            </a:extLst>
          </p:cNvPr>
          <p:cNvSpPr txBox="1"/>
          <p:nvPr/>
        </p:nvSpPr>
        <p:spPr>
          <a:xfrm>
            <a:off x="7533158" y="1612719"/>
            <a:ext cx="1071355" cy="369332"/>
          </a:xfrm>
          <a:prstGeom prst="rect">
            <a:avLst/>
          </a:prstGeom>
          <a:noFill/>
        </p:spPr>
        <p:txBody>
          <a:bodyPr wrap="square" rtlCol="0">
            <a:spAutoFit/>
          </a:bodyPr>
          <a:lstStyle/>
          <a:p>
            <a:r>
              <a:rPr lang="en-US" altLang="zh-CN" dirty="0"/>
              <a:t>cache</a:t>
            </a:r>
            <a:endParaRPr lang="en-US" dirty="0"/>
          </a:p>
        </p:txBody>
      </p:sp>
      <p:grpSp>
        <p:nvGrpSpPr>
          <p:cNvPr id="94" name="Group 93">
            <a:extLst>
              <a:ext uri="{FF2B5EF4-FFF2-40B4-BE49-F238E27FC236}">
                <a16:creationId xmlns:a16="http://schemas.microsoft.com/office/drawing/2014/main" id="{4328FB46-7A0E-238D-173F-20D5C8719282}"/>
              </a:ext>
            </a:extLst>
          </p:cNvPr>
          <p:cNvGrpSpPr/>
          <p:nvPr/>
        </p:nvGrpSpPr>
        <p:grpSpPr>
          <a:xfrm>
            <a:off x="6154424" y="1567004"/>
            <a:ext cx="1269974" cy="447285"/>
            <a:chOff x="1153880" y="153345"/>
            <a:chExt cx="1269974" cy="447285"/>
          </a:xfrm>
        </p:grpSpPr>
        <p:sp>
          <p:nvSpPr>
            <p:cNvPr id="95" name="Google Shape;211;p3">
              <a:extLst>
                <a:ext uri="{FF2B5EF4-FFF2-40B4-BE49-F238E27FC236}">
                  <a16:creationId xmlns:a16="http://schemas.microsoft.com/office/drawing/2014/main" id="{4EA99B4E-3CAA-9A70-7924-F78C125385FC}"/>
                </a:ext>
              </a:extLst>
            </p:cNvPr>
            <p:cNvSpPr/>
            <p:nvPr/>
          </p:nvSpPr>
          <p:spPr>
            <a:xfrm>
              <a:off x="1153880" y="153345"/>
              <a:ext cx="1269974" cy="447285"/>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600">
                <a:solidFill>
                  <a:srgbClr val="292934"/>
                </a:solidFill>
                <a:latin typeface="Calibri"/>
                <a:ea typeface="Calibri"/>
                <a:cs typeface="Calibri"/>
                <a:sym typeface="Calibri"/>
              </a:endParaRPr>
            </a:p>
          </p:txBody>
        </p:sp>
        <p:sp>
          <p:nvSpPr>
            <p:cNvPr id="96" name="Google Shape;212;p3">
              <a:extLst>
                <a:ext uri="{FF2B5EF4-FFF2-40B4-BE49-F238E27FC236}">
                  <a16:creationId xmlns:a16="http://schemas.microsoft.com/office/drawing/2014/main" id="{2EB9A5A9-BCBF-397A-3140-402959FBD0AA}"/>
                </a:ext>
              </a:extLst>
            </p:cNvPr>
            <p:cNvSpPr/>
            <p:nvPr/>
          </p:nvSpPr>
          <p:spPr>
            <a:xfrm>
              <a:off x="1221557" y="235517"/>
              <a:ext cx="529650" cy="267784"/>
            </a:xfrm>
            <a:prstGeom prst="roundRect">
              <a:avLst>
                <a:gd name="adj" fmla="val 16667"/>
              </a:avLst>
            </a:prstGeom>
            <a:solidFill>
              <a:schemeClr val="bg1">
                <a:lumMod val="75000"/>
              </a:schemeClr>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dirty="0">
                  <a:solidFill>
                    <a:srgbClr val="292934"/>
                  </a:solidFill>
                  <a:latin typeface="Calibri"/>
                  <a:ea typeface="Calibri"/>
                  <a:cs typeface="Calibri"/>
                  <a:sym typeface="Calibri"/>
                </a:rPr>
                <a:t>0</a:t>
              </a:r>
              <a:endParaRPr sz="1600" dirty="0">
                <a:solidFill>
                  <a:srgbClr val="292934"/>
                </a:solidFill>
                <a:latin typeface="Calibri"/>
                <a:ea typeface="Calibri"/>
                <a:cs typeface="Calibri"/>
                <a:sym typeface="Calibri"/>
              </a:endParaRPr>
            </a:p>
          </p:txBody>
        </p:sp>
        <p:sp>
          <p:nvSpPr>
            <p:cNvPr id="97" name="Google Shape;213;p3">
              <a:extLst>
                <a:ext uri="{FF2B5EF4-FFF2-40B4-BE49-F238E27FC236}">
                  <a16:creationId xmlns:a16="http://schemas.microsoft.com/office/drawing/2014/main" id="{E2BB09A3-D6F0-9881-87AF-D27106909D7F}"/>
                </a:ext>
              </a:extLst>
            </p:cNvPr>
            <p:cNvSpPr/>
            <p:nvPr/>
          </p:nvSpPr>
          <p:spPr>
            <a:xfrm>
              <a:off x="1813989" y="232304"/>
              <a:ext cx="529650" cy="267784"/>
            </a:xfrm>
            <a:prstGeom prst="roundRect">
              <a:avLst>
                <a:gd name="adj" fmla="val 16667"/>
              </a:avLst>
            </a:prstGeom>
            <a:solidFill>
              <a:srgbClr val="DADADA"/>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Calibri"/>
                  <a:ea typeface="Calibri"/>
                  <a:cs typeface="Calibri"/>
                  <a:sym typeface="Calibri"/>
                </a:rPr>
                <a:t>1</a:t>
              </a:r>
              <a:endParaRPr sz="1600">
                <a:solidFill>
                  <a:srgbClr val="292934"/>
                </a:solidFill>
                <a:latin typeface="Calibri"/>
                <a:ea typeface="Calibri"/>
                <a:cs typeface="Calibri"/>
                <a:sym typeface="Calibri"/>
              </a:endParaRPr>
            </a:p>
          </p:txBody>
        </p:sp>
      </p:grpSp>
      <p:sp>
        <p:nvSpPr>
          <p:cNvPr id="98" name="Google Shape;212;p3">
            <a:extLst>
              <a:ext uri="{FF2B5EF4-FFF2-40B4-BE49-F238E27FC236}">
                <a16:creationId xmlns:a16="http://schemas.microsoft.com/office/drawing/2014/main" id="{1EDEF579-671F-3CFE-2E59-DFE04301EA72}"/>
              </a:ext>
            </a:extLst>
          </p:cNvPr>
          <p:cNvSpPr/>
          <p:nvPr/>
        </p:nvSpPr>
        <p:spPr>
          <a:xfrm>
            <a:off x="5773717" y="1106340"/>
            <a:ext cx="529650" cy="267784"/>
          </a:xfrm>
          <a:prstGeom prst="roundRect">
            <a:avLst>
              <a:gd name="adj" fmla="val 16667"/>
            </a:avLst>
          </a:prstGeom>
          <a:solidFill>
            <a:schemeClr val="bg1">
              <a:lumMod val="75000"/>
            </a:schemeClr>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dirty="0">
                <a:solidFill>
                  <a:srgbClr val="292934"/>
                </a:solidFill>
                <a:latin typeface="Calibri"/>
                <a:ea typeface="Calibri"/>
                <a:cs typeface="Calibri"/>
                <a:sym typeface="Calibri"/>
              </a:rPr>
              <a:t>0</a:t>
            </a:r>
            <a:endParaRPr sz="1600" dirty="0">
              <a:solidFill>
                <a:srgbClr val="292934"/>
              </a:solidFill>
              <a:latin typeface="Calibri"/>
              <a:ea typeface="Calibri"/>
              <a:cs typeface="Calibri"/>
              <a:sym typeface="Calibri"/>
            </a:endParaRPr>
          </a:p>
        </p:txBody>
      </p:sp>
      <p:sp>
        <p:nvSpPr>
          <p:cNvPr id="99" name="Google Shape;213;p3">
            <a:extLst>
              <a:ext uri="{FF2B5EF4-FFF2-40B4-BE49-F238E27FC236}">
                <a16:creationId xmlns:a16="http://schemas.microsoft.com/office/drawing/2014/main" id="{A0C1DC96-1149-8058-E384-17D72F28501E}"/>
              </a:ext>
            </a:extLst>
          </p:cNvPr>
          <p:cNvSpPr/>
          <p:nvPr/>
        </p:nvSpPr>
        <p:spPr>
          <a:xfrm>
            <a:off x="6366149" y="1103127"/>
            <a:ext cx="529650" cy="267784"/>
          </a:xfrm>
          <a:prstGeom prst="roundRect">
            <a:avLst>
              <a:gd name="adj" fmla="val 16667"/>
            </a:avLst>
          </a:prstGeom>
          <a:solidFill>
            <a:schemeClr val="bg1">
              <a:lumMod val="75000"/>
            </a:schemeClr>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a:solidFill>
                  <a:srgbClr val="292934"/>
                </a:solidFill>
                <a:latin typeface="Calibri"/>
                <a:ea typeface="Calibri"/>
                <a:cs typeface="Calibri"/>
                <a:sym typeface="Calibri"/>
              </a:rPr>
              <a:t>1</a:t>
            </a:r>
            <a:endParaRPr sz="1600">
              <a:solidFill>
                <a:srgbClr val="292934"/>
              </a:solidFill>
              <a:latin typeface="Calibri"/>
              <a:ea typeface="Calibri"/>
              <a:cs typeface="Calibri"/>
              <a:sym typeface="Calibri"/>
            </a:endParaRPr>
          </a:p>
        </p:txBody>
      </p:sp>
      <p:sp>
        <p:nvSpPr>
          <p:cNvPr id="100" name="Google Shape;212;p3">
            <a:extLst>
              <a:ext uri="{FF2B5EF4-FFF2-40B4-BE49-F238E27FC236}">
                <a16:creationId xmlns:a16="http://schemas.microsoft.com/office/drawing/2014/main" id="{8675EB43-A382-2B8B-90B7-4564E187C806}"/>
              </a:ext>
            </a:extLst>
          </p:cNvPr>
          <p:cNvSpPr/>
          <p:nvPr/>
        </p:nvSpPr>
        <p:spPr>
          <a:xfrm>
            <a:off x="7003508" y="1099864"/>
            <a:ext cx="529650" cy="267784"/>
          </a:xfrm>
          <a:prstGeom prst="roundRect">
            <a:avLst>
              <a:gd name="adj" fmla="val 16667"/>
            </a:avLst>
          </a:prstGeom>
          <a:solidFill>
            <a:schemeClr val="bg1">
              <a:lumMod val="75000"/>
            </a:schemeClr>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dirty="0">
                <a:solidFill>
                  <a:srgbClr val="292934"/>
                </a:solidFill>
                <a:latin typeface="Calibri"/>
                <a:ea typeface="Calibri"/>
                <a:cs typeface="Calibri"/>
                <a:sym typeface="Calibri"/>
              </a:rPr>
              <a:t>2</a:t>
            </a:r>
            <a:endParaRPr sz="1600" dirty="0">
              <a:solidFill>
                <a:srgbClr val="292934"/>
              </a:solidFill>
              <a:latin typeface="Calibri"/>
              <a:ea typeface="Calibri"/>
              <a:cs typeface="Calibri"/>
              <a:sym typeface="Calibri"/>
            </a:endParaRPr>
          </a:p>
        </p:txBody>
      </p:sp>
      <p:sp>
        <p:nvSpPr>
          <p:cNvPr id="101" name="Google Shape;213;p3">
            <a:extLst>
              <a:ext uri="{FF2B5EF4-FFF2-40B4-BE49-F238E27FC236}">
                <a16:creationId xmlns:a16="http://schemas.microsoft.com/office/drawing/2014/main" id="{070A8F5C-71A1-7B54-54D2-08026B850602}"/>
              </a:ext>
            </a:extLst>
          </p:cNvPr>
          <p:cNvSpPr/>
          <p:nvPr/>
        </p:nvSpPr>
        <p:spPr>
          <a:xfrm>
            <a:off x="7595940" y="1096651"/>
            <a:ext cx="529650" cy="267784"/>
          </a:xfrm>
          <a:prstGeom prst="roundRect">
            <a:avLst>
              <a:gd name="adj" fmla="val 16667"/>
            </a:avLst>
          </a:prstGeom>
          <a:solidFill>
            <a:schemeClr val="bg1">
              <a:lumMod val="75000"/>
            </a:schemeClr>
          </a:solidFill>
          <a:ln w="264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r>
              <a:rPr lang="en-US" altLang="zh-CN" sz="1600" dirty="0">
                <a:solidFill>
                  <a:srgbClr val="292934"/>
                </a:solidFill>
                <a:latin typeface="Calibri"/>
                <a:ea typeface="Calibri"/>
                <a:cs typeface="Calibri"/>
                <a:sym typeface="Calibri"/>
              </a:rPr>
              <a:t>3</a:t>
            </a:r>
            <a:endParaRPr sz="1600" dirty="0">
              <a:solidFill>
                <a:srgbClr val="292934"/>
              </a:solidFill>
              <a:latin typeface="Calibri"/>
              <a:ea typeface="Calibri"/>
              <a:cs typeface="Calibri"/>
              <a:sym typeface="Calibri"/>
            </a:endParaRPr>
          </a:p>
        </p:txBody>
      </p:sp>
      <p:sp>
        <p:nvSpPr>
          <p:cNvPr id="102" name="TextBox 101">
            <a:extLst>
              <a:ext uri="{FF2B5EF4-FFF2-40B4-BE49-F238E27FC236}">
                <a16:creationId xmlns:a16="http://schemas.microsoft.com/office/drawing/2014/main" id="{51E617BD-3687-A2E9-045A-445667F13122}"/>
              </a:ext>
            </a:extLst>
          </p:cNvPr>
          <p:cNvSpPr txBox="1"/>
          <p:nvPr/>
        </p:nvSpPr>
        <p:spPr>
          <a:xfrm>
            <a:off x="6814533" y="130367"/>
            <a:ext cx="1757700" cy="646331"/>
          </a:xfrm>
          <a:prstGeom prst="rect">
            <a:avLst/>
          </a:prstGeom>
          <a:noFill/>
        </p:spPr>
        <p:txBody>
          <a:bodyPr wrap="square" rtlCol="0">
            <a:spAutoFit/>
          </a:bodyPr>
          <a:lstStyle/>
          <a:p>
            <a:r>
              <a:rPr lang="en-US" altLang="zh-CN" dirty="0"/>
              <a:t>Attacker addresses</a:t>
            </a:r>
            <a:endParaRPr lang="en-US" dirty="0"/>
          </a:p>
        </p:txBody>
      </p:sp>
      <p:sp>
        <p:nvSpPr>
          <p:cNvPr id="103" name="TextBox 102">
            <a:extLst>
              <a:ext uri="{FF2B5EF4-FFF2-40B4-BE49-F238E27FC236}">
                <a16:creationId xmlns:a16="http://schemas.microsoft.com/office/drawing/2014/main" id="{BAD41474-1C82-8A6C-986D-A2037373BC41}"/>
              </a:ext>
            </a:extLst>
          </p:cNvPr>
          <p:cNvSpPr txBox="1"/>
          <p:nvPr/>
        </p:nvSpPr>
        <p:spPr>
          <a:xfrm>
            <a:off x="5705071" y="138601"/>
            <a:ext cx="1417809" cy="646331"/>
          </a:xfrm>
          <a:prstGeom prst="rect">
            <a:avLst/>
          </a:prstGeom>
          <a:noFill/>
        </p:spPr>
        <p:txBody>
          <a:bodyPr wrap="square" rtlCol="0">
            <a:spAutoFit/>
          </a:bodyPr>
          <a:lstStyle/>
          <a:p>
            <a:r>
              <a:rPr lang="en-US" altLang="zh-CN" dirty="0"/>
              <a:t>Victim addresses</a:t>
            </a:r>
            <a:endParaRPr lang="en-US" dirty="0"/>
          </a:p>
        </p:txBody>
      </p:sp>
      <p:sp>
        <p:nvSpPr>
          <p:cNvPr id="104" name="Left Brace 103">
            <a:extLst>
              <a:ext uri="{FF2B5EF4-FFF2-40B4-BE49-F238E27FC236}">
                <a16:creationId xmlns:a16="http://schemas.microsoft.com/office/drawing/2014/main" id="{89A3DC38-9C0B-2AB0-937F-7A8E5A2EDE0C}"/>
              </a:ext>
            </a:extLst>
          </p:cNvPr>
          <p:cNvSpPr/>
          <p:nvPr/>
        </p:nvSpPr>
        <p:spPr>
          <a:xfrm rot="5400000">
            <a:off x="6319436" y="444503"/>
            <a:ext cx="93424" cy="116700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5" name="Left Brace 104">
            <a:extLst>
              <a:ext uri="{FF2B5EF4-FFF2-40B4-BE49-F238E27FC236}">
                <a16:creationId xmlns:a16="http://schemas.microsoft.com/office/drawing/2014/main" id="{A5F33646-0E02-95A4-35FB-D2143E6F9F07}"/>
              </a:ext>
            </a:extLst>
          </p:cNvPr>
          <p:cNvSpPr/>
          <p:nvPr/>
        </p:nvSpPr>
        <p:spPr>
          <a:xfrm rot="5400000">
            <a:off x="6911238" y="-292103"/>
            <a:ext cx="95778" cy="233292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07" name="Curved Connector 106">
            <a:extLst>
              <a:ext uri="{FF2B5EF4-FFF2-40B4-BE49-F238E27FC236}">
                <a16:creationId xmlns:a16="http://schemas.microsoft.com/office/drawing/2014/main" id="{29BDD781-A6C0-0D3C-458F-BDA94BD769EA}"/>
              </a:ext>
            </a:extLst>
          </p:cNvPr>
          <p:cNvCxnSpPr>
            <a:stCxn id="98" idx="2"/>
            <a:endCxn id="95" idx="0"/>
          </p:cNvCxnSpPr>
          <p:nvPr/>
        </p:nvCxnSpPr>
        <p:spPr>
          <a:xfrm rot="16200000" flipH="1">
            <a:off x="6317536" y="1095129"/>
            <a:ext cx="192880" cy="750869"/>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08" name="Curved Connector 107">
            <a:extLst>
              <a:ext uri="{FF2B5EF4-FFF2-40B4-BE49-F238E27FC236}">
                <a16:creationId xmlns:a16="http://schemas.microsoft.com/office/drawing/2014/main" id="{1B8FE7CC-3E32-72A7-E19D-143B84F33FB3}"/>
              </a:ext>
            </a:extLst>
          </p:cNvPr>
          <p:cNvCxnSpPr>
            <a:cxnSpLocks/>
            <a:stCxn id="99" idx="2"/>
            <a:endCxn id="95" idx="0"/>
          </p:cNvCxnSpPr>
          <p:nvPr/>
        </p:nvCxnSpPr>
        <p:spPr>
          <a:xfrm rot="16200000" flipH="1">
            <a:off x="6612146" y="1389738"/>
            <a:ext cx="196093" cy="158437"/>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11" name="Curved Connector 110">
            <a:extLst>
              <a:ext uri="{FF2B5EF4-FFF2-40B4-BE49-F238E27FC236}">
                <a16:creationId xmlns:a16="http://schemas.microsoft.com/office/drawing/2014/main" id="{74F6283B-40B8-5DEF-C5F4-68D2EAFB00BF}"/>
              </a:ext>
            </a:extLst>
          </p:cNvPr>
          <p:cNvCxnSpPr>
            <a:cxnSpLocks/>
            <a:stCxn id="100" idx="2"/>
            <a:endCxn id="95" idx="0"/>
          </p:cNvCxnSpPr>
          <p:nvPr/>
        </p:nvCxnSpPr>
        <p:spPr>
          <a:xfrm rot="5400000">
            <a:off x="6929194" y="1227865"/>
            <a:ext cx="199356" cy="478922"/>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14" name="Curved Connector 113">
            <a:extLst>
              <a:ext uri="{FF2B5EF4-FFF2-40B4-BE49-F238E27FC236}">
                <a16:creationId xmlns:a16="http://schemas.microsoft.com/office/drawing/2014/main" id="{B5888369-F55B-0151-7E9F-55E738E65103}"/>
              </a:ext>
            </a:extLst>
          </p:cNvPr>
          <p:cNvCxnSpPr>
            <a:cxnSpLocks/>
            <a:stCxn id="101" idx="2"/>
            <a:endCxn id="95" idx="0"/>
          </p:cNvCxnSpPr>
          <p:nvPr/>
        </p:nvCxnSpPr>
        <p:spPr>
          <a:xfrm rot="5400000">
            <a:off x="7223804" y="930042"/>
            <a:ext cx="202569" cy="1071354"/>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17" name="TextBox 116">
            <a:extLst>
              <a:ext uri="{FF2B5EF4-FFF2-40B4-BE49-F238E27FC236}">
                <a16:creationId xmlns:a16="http://schemas.microsoft.com/office/drawing/2014/main" id="{EFAF8707-6019-24E6-B526-09169A11BD91}"/>
              </a:ext>
            </a:extLst>
          </p:cNvPr>
          <p:cNvSpPr txBox="1"/>
          <p:nvPr/>
        </p:nvSpPr>
        <p:spPr>
          <a:xfrm>
            <a:off x="5915420" y="2644152"/>
            <a:ext cx="415875" cy="307777"/>
          </a:xfrm>
          <a:prstGeom prst="rect">
            <a:avLst/>
          </a:prstGeom>
          <a:solidFill>
            <a:schemeClr val="bg1"/>
          </a:solidFill>
        </p:spPr>
        <p:txBody>
          <a:bodyPr wrap="square" rtlCol="0">
            <a:spAutoFit/>
          </a:bodyPr>
          <a:lstStyle/>
          <a:p>
            <a:r>
              <a:rPr lang="en-US" sz="1400" dirty="0">
                <a:latin typeface="Arial" panose="020B0604020202020204" pitchFamily="34" charset="0"/>
                <a:cs typeface="Arial" panose="020B0604020202020204" pitchFamily="34" charset="0"/>
              </a:rPr>
              <a:t>hit</a:t>
            </a:r>
          </a:p>
        </p:txBody>
      </p:sp>
      <p:sp>
        <p:nvSpPr>
          <p:cNvPr id="118" name="TextBox 117">
            <a:extLst>
              <a:ext uri="{FF2B5EF4-FFF2-40B4-BE49-F238E27FC236}">
                <a16:creationId xmlns:a16="http://schemas.microsoft.com/office/drawing/2014/main" id="{1266B821-7334-77F0-DC20-AD1ABA5C024F}"/>
              </a:ext>
            </a:extLst>
          </p:cNvPr>
          <p:cNvSpPr txBox="1"/>
          <p:nvPr/>
        </p:nvSpPr>
        <p:spPr>
          <a:xfrm>
            <a:off x="7126986" y="2656586"/>
            <a:ext cx="415875" cy="307777"/>
          </a:xfrm>
          <a:prstGeom prst="rect">
            <a:avLst/>
          </a:prstGeom>
          <a:solidFill>
            <a:schemeClr val="bg1"/>
          </a:solidFill>
        </p:spPr>
        <p:txBody>
          <a:bodyPr wrap="square" rtlCol="0">
            <a:spAutoFit/>
          </a:bodyPr>
          <a:lstStyle/>
          <a:p>
            <a:r>
              <a:rPr lang="en-US" sz="1400" dirty="0">
                <a:latin typeface="Arial" panose="020B0604020202020204" pitchFamily="34" charset="0"/>
                <a:cs typeface="Arial" panose="020B0604020202020204" pitchFamily="34" charset="0"/>
              </a:rPr>
              <a:t>hit</a:t>
            </a:r>
          </a:p>
        </p:txBody>
      </p:sp>
    </p:spTree>
    <p:extLst>
      <p:ext uri="{BB962C8B-B14F-4D97-AF65-F5344CB8AC3E}">
        <p14:creationId xmlns:p14="http://schemas.microsoft.com/office/powerpoint/2010/main" val="174014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64B54D-40B1-A930-A4C8-CE9E75C0BE69}"/>
              </a:ext>
            </a:extLst>
          </p:cNvPr>
          <p:cNvSpPr>
            <a:spLocks noGrp="1"/>
          </p:cNvSpPr>
          <p:nvPr>
            <p:ph type="body" sz="quarter" idx="13"/>
          </p:nvPr>
        </p:nvSpPr>
        <p:spPr>
          <a:xfrm>
            <a:off x="284842" y="1109906"/>
            <a:ext cx="5801433" cy="7554494"/>
          </a:xfrm>
        </p:spPr>
        <p:txBody>
          <a:bodyPr vert="horz" lIns="91440" tIns="45720" rIns="91440" bIns="45720" rtlCol="0" anchor="t">
            <a:normAutofit/>
          </a:bodyPr>
          <a:lstStyle/>
          <a:p>
            <a:pPr marL="342265" indent="-342265"/>
            <a:r>
              <a:rPr lang="en-US" altLang="zh-CN" dirty="0">
                <a:latin typeface="Arial"/>
                <a:cs typeface="Arial"/>
              </a:rPr>
              <a:t>Reinforcement learning (RL) can explore cache-timing attacks in</a:t>
            </a:r>
            <a:r>
              <a:rPr lang="zh-CN" altLang="en-US" dirty="0">
                <a:latin typeface="Arial"/>
                <a:cs typeface="Arial"/>
              </a:rPr>
              <a:t> </a:t>
            </a:r>
            <a:r>
              <a:rPr lang="en-US" altLang="zh-CN" dirty="0">
                <a:latin typeface="Arial"/>
                <a:cs typeface="Arial"/>
              </a:rPr>
              <a:t>processors automatically</a:t>
            </a:r>
          </a:p>
          <a:p>
            <a:pPr marL="742306" lvl="1" indent="-342265"/>
            <a:r>
              <a:rPr lang="en-US" altLang="zh-CN" dirty="0">
                <a:latin typeface="Arial"/>
                <a:cs typeface="Arial"/>
              </a:rPr>
              <a:t>without explicit specification of processors</a:t>
            </a:r>
            <a:endParaRPr lang="en-US" altLang="zh-CN" dirty="0"/>
          </a:p>
          <a:p>
            <a:pPr marL="742306" lvl="1" indent="-342265"/>
            <a:r>
              <a:rPr lang="en-US" altLang="zh-CN" dirty="0">
                <a:latin typeface="Arial"/>
                <a:cs typeface="Arial"/>
              </a:rPr>
              <a:t>without knowing existing attack sequences </a:t>
            </a:r>
          </a:p>
          <a:p>
            <a:pPr marL="742306" lvl="1" indent="-342265"/>
            <a:endParaRPr lang="en-US" altLang="zh-CN" dirty="0"/>
          </a:p>
          <a:p>
            <a:pPr marL="342265" indent="-342265"/>
            <a:r>
              <a:rPr lang="en-US" altLang="zh-CN" dirty="0">
                <a:latin typeface="Arial"/>
                <a:cs typeface="Arial"/>
              </a:rPr>
              <a:t>RL finds attacks </a:t>
            </a:r>
          </a:p>
          <a:p>
            <a:pPr marL="742306" lvl="1" indent="-342265"/>
            <a:r>
              <a:rPr lang="en-US" altLang="zh-CN" dirty="0">
                <a:latin typeface="Arial"/>
                <a:cs typeface="Arial"/>
              </a:rPr>
              <a:t>on diverse configurations of caches</a:t>
            </a:r>
          </a:p>
          <a:p>
            <a:pPr marL="742306" lvl="1" indent="-342265"/>
            <a:r>
              <a:rPr lang="en-US" altLang="zh-CN" dirty="0">
                <a:latin typeface="Arial"/>
                <a:cs typeface="Arial"/>
              </a:rPr>
              <a:t>on real hardware</a:t>
            </a:r>
          </a:p>
          <a:p>
            <a:pPr marL="742306" lvl="1" indent="-342265"/>
            <a:r>
              <a:rPr lang="en-US" altLang="zh-CN" dirty="0">
                <a:latin typeface="Arial"/>
                <a:cs typeface="Arial"/>
              </a:rPr>
              <a:t>discovers</a:t>
            </a:r>
            <a:r>
              <a:rPr lang="zh-CN" altLang="en-US" dirty="0">
                <a:latin typeface="Arial"/>
                <a:cs typeface="Arial"/>
              </a:rPr>
              <a:t> </a:t>
            </a:r>
            <a:r>
              <a:rPr lang="en-US" altLang="zh-CN" dirty="0">
                <a:latin typeface="Arial"/>
                <a:cs typeface="Arial"/>
              </a:rPr>
              <a:t>new attack patterns</a:t>
            </a:r>
          </a:p>
          <a:p>
            <a:pPr marL="342265" indent="-342265"/>
            <a:endParaRPr lang="en-US" altLang="zh-CN" sz="2000" dirty="0"/>
          </a:p>
          <a:p>
            <a:pPr marL="0" indent="0">
              <a:buNone/>
            </a:pPr>
            <a:endParaRPr lang="en-US" altLang="zh-CN" sz="2000" dirty="0"/>
          </a:p>
          <a:p>
            <a:pPr marL="342265" indent="-342265"/>
            <a:endParaRPr lang="en-US" altLang="zh-CN" sz="2000" dirty="0"/>
          </a:p>
        </p:txBody>
      </p:sp>
      <p:sp>
        <p:nvSpPr>
          <p:cNvPr id="3" name="Title 2">
            <a:extLst>
              <a:ext uri="{FF2B5EF4-FFF2-40B4-BE49-F238E27FC236}">
                <a16:creationId xmlns:a16="http://schemas.microsoft.com/office/drawing/2014/main" id="{A31E2F95-2E51-C09C-9E3C-9016F78CBBA4}"/>
              </a:ext>
            </a:extLst>
          </p:cNvPr>
          <p:cNvSpPr>
            <a:spLocks noGrp="1"/>
          </p:cNvSpPr>
          <p:nvPr>
            <p:ph type="title"/>
          </p:nvPr>
        </p:nvSpPr>
        <p:spPr/>
        <p:txBody>
          <a:bodyPr>
            <a:normAutofit fontScale="90000"/>
          </a:bodyPr>
          <a:lstStyle/>
          <a:p>
            <a:r>
              <a:rPr lang="en-US"/>
              <a:t>Executive Summary</a:t>
            </a:r>
          </a:p>
        </p:txBody>
      </p:sp>
      <p:sp>
        <p:nvSpPr>
          <p:cNvPr id="6" name="Rounded Rectangular Callout 5">
            <a:extLst>
              <a:ext uri="{FF2B5EF4-FFF2-40B4-BE49-F238E27FC236}">
                <a16:creationId xmlns:a16="http://schemas.microsoft.com/office/drawing/2014/main" id="{B01FDF2C-A3DD-4B7D-0FF2-502EE04DEB1A}"/>
              </a:ext>
            </a:extLst>
          </p:cNvPr>
          <p:cNvSpPr/>
          <p:nvPr/>
        </p:nvSpPr>
        <p:spPr>
          <a:xfrm>
            <a:off x="6206744" y="-1227448"/>
            <a:ext cx="2389745" cy="529262"/>
          </a:xfrm>
          <a:prstGeom prst="wedgeRoundRectCallout">
            <a:avLst>
              <a:gd name="adj1" fmla="val 108585"/>
              <a:gd name="adj2" fmla="val 561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Is there a vulnerability inside? </a:t>
            </a:r>
          </a:p>
        </p:txBody>
      </p:sp>
      <p:grpSp>
        <p:nvGrpSpPr>
          <p:cNvPr id="37" name="Group 36">
            <a:extLst>
              <a:ext uri="{FF2B5EF4-FFF2-40B4-BE49-F238E27FC236}">
                <a16:creationId xmlns:a16="http://schemas.microsoft.com/office/drawing/2014/main" id="{B811103B-8B5F-6958-0602-658D6D4B5C89}"/>
              </a:ext>
            </a:extLst>
          </p:cNvPr>
          <p:cNvGrpSpPr/>
          <p:nvPr/>
        </p:nvGrpSpPr>
        <p:grpSpPr>
          <a:xfrm>
            <a:off x="6171020" y="728145"/>
            <a:ext cx="2685081" cy="1501784"/>
            <a:chOff x="4016546" y="1236162"/>
            <a:chExt cx="4551720" cy="1956574"/>
          </a:xfrm>
        </p:grpSpPr>
        <p:sp>
          <p:nvSpPr>
            <p:cNvPr id="5" name="Google Shape;157;p5">
              <a:extLst>
                <a:ext uri="{FF2B5EF4-FFF2-40B4-BE49-F238E27FC236}">
                  <a16:creationId xmlns:a16="http://schemas.microsoft.com/office/drawing/2014/main" id="{21CCDB8A-8FF2-5DB5-F310-DD569AB55ACE}"/>
                </a:ext>
              </a:extLst>
            </p:cNvPr>
            <p:cNvSpPr/>
            <p:nvPr/>
          </p:nvSpPr>
          <p:spPr>
            <a:xfrm>
              <a:off x="5711926" y="2074404"/>
              <a:ext cx="2149474" cy="1118332"/>
            </a:xfrm>
            <a:prstGeom prst="roundRect">
              <a:avLst>
                <a:gd name="adj" fmla="val 16667"/>
              </a:avLst>
            </a:prstGeom>
            <a:solidFill>
              <a:schemeClr val="lt1"/>
            </a:solidFill>
            <a:ln w="28575" cap="flat" cmpd="sng">
              <a:solidFill>
                <a:schemeClr val="tx1"/>
              </a:solidFill>
              <a:prstDash val="solid"/>
              <a:miter lim="800000"/>
              <a:headEnd type="none" w="sm" len="sm"/>
              <a:tailEnd type="none" w="sm" len="sm"/>
            </a:ln>
          </p:spPr>
          <p:txBody>
            <a:bodyPr spcFirstLastPara="1" wrap="square" lIns="91425" tIns="45700" rIns="91425" bIns="45700" anchor="t" anchorCtr="0">
              <a:noAutofit/>
            </a:bodyPr>
            <a:lstStyle/>
            <a:p>
              <a:pPr algn="ctr"/>
              <a:endParaRPr sz="1200" b="1" i="1">
                <a:latin typeface="Arial" panose="020B0604020202020204" pitchFamily="34" charset="0"/>
                <a:cs typeface="Arial" panose="020B0604020202020204" pitchFamily="34" charset="0"/>
              </a:endParaRPr>
            </a:p>
          </p:txBody>
        </p:sp>
        <p:sp>
          <p:nvSpPr>
            <p:cNvPr id="12" name="Google Shape;158;p5">
              <a:extLst>
                <a:ext uri="{FF2B5EF4-FFF2-40B4-BE49-F238E27FC236}">
                  <a16:creationId xmlns:a16="http://schemas.microsoft.com/office/drawing/2014/main" id="{254484CC-46E2-C035-D1D8-E143B2A90F46}"/>
                </a:ext>
              </a:extLst>
            </p:cNvPr>
            <p:cNvSpPr/>
            <p:nvPr/>
          </p:nvSpPr>
          <p:spPr>
            <a:xfrm>
              <a:off x="6034581" y="1236162"/>
              <a:ext cx="1367036" cy="714376"/>
            </a:xfrm>
            <a:prstGeom prst="roundRect">
              <a:avLst>
                <a:gd name="adj" fmla="val 16667"/>
              </a:avLst>
            </a:prstGeom>
            <a:solidFill>
              <a:schemeClr val="lt1"/>
            </a:solidFill>
            <a:ln w="28575"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200" b="1" i="1">
                <a:solidFill>
                  <a:schemeClr val="dk1"/>
                </a:solidFill>
                <a:latin typeface="Arial" panose="020B0604020202020204" pitchFamily="34" charset="0"/>
                <a:ea typeface="Calibri"/>
                <a:cs typeface="Arial" panose="020B0604020202020204" pitchFamily="34" charset="0"/>
                <a:sym typeface="Calibri"/>
              </a:endParaRPr>
            </a:p>
          </p:txBody>
        </p:sp>
        <p:cxnSp>
          <p:nvCxnSpPr>
            <p:cNvPr id="15" name="Google Shape;159;p5">
              <a:extLst>
                <a:ext uri="{FF2B5EF4-FFF2-40B4-BE49-F238E27FC236}">
                  <a16:creationId xmlns:a16="http://schemas.microsoft.com/office/drawing/2014/main" id="{6CAEA18F-5591-107F-E981-E4D40C660753}"/>
                </a:ext>
              </a:extLst>
            </p:cNvPr>
            <p:cNvCxnSpPr>
              <a:cxnSpLocks/>
              <a:stCxn id="12" idx="3"/>
            </p:cNvCxnSpPr>
            <p:nvPr/>
          </p:nvCxnSpPr>
          <p:spPr>
            <a:xfrm>
              <a:off x="7401617" y="1593350"/>
              <a:ext cx="1166336" cy="0"/>
            </a:xfrm>
            <a:prstGeom prst="straightConnector1">
              <a:avLst/>
            </a:prstGeom>
            <a:noFill/>
            <a:ln w="28575" cap="flat" cmpd="sng">
              <a:solidFill>
                <a:schemeClr val="dk1"/>
              </a:solidFill>
              <a:prstDash val="solid"/>
              <a:miter lim="800000"/>
              <a:headEnd type="none" w="sm" len="sm"/>
              <a:tailEnd type="none" w="sm" len="sm"/>
            </a:ln>
          </p:spPr>
        </p:cxnSp>
        <p:cxnSp>
          <p:nvCxnSpPr>
            <p:cNvPr id="16" name="Google Shape;160;p5">
              <a:extLst>
                <a:ext uri="{FF2B5EF4-FFF2-40B4-BE49-F238E27FC236}">
                  <a16:creationId xmlns:a16="http://schemas.microsoft.com/office/drawing/2014/main" id="{81AE7078-D830-00EA-65F6-9D5955E7A471}"/>
                </a:ext>
              </a:extLst>
            </p:cNvPr>
            <p:cNvCxnSpPr>
              <a:cxnSpLocks/>
            </p:cNvCxnSpPr>
            <p:nvPr/>
          </p:nvCxnSpPr>
          <p:spPr>
            <a:xfrm>
              <a:off x="7861400" y="2655657"/>
              <a:ext cx="706552" cy="0"/>
            </a:xfrm>
            <a:prstGeom prst="straightConnector1">
              <a:avLst/>
            </a:prstGeom>
            <a:noFill/>
            <a:ln w="28575" cap="flat" cmpd="sng">
              <a:solidFill>
                <a:schemeClr val="dk1"/>
              </a:solidFill>
              <a:prstDash val="solid"/>
              <a:miter lim="800000"/>
              <a:headEnd type="arrow" w="lg" len="lg"/>
              <a:tailEnd type="none" w="lg" len="lg"/>
            </a:ln>
          </p:spPr>
        </p:cxnSp>
        <p:cxnSp>
          <p:nvCxnSpPr>
            <p:cNvPr id="20" name="Google Shape;161;p5">
              <a:extLst>
                <a:ext uri="{FF2B5EF4-FFF2-40B4-BE49-F238E27FC236}">
                  <a16:creationId xmlns:a16="http://schemas.microsoft.com/office/drawing/2014/main" id="{8F95F42E-440C-8DA6-93AC-7B16020655F2}"/>
                </a:ext>
              </a:extLst>
            </p:cNvPr>
            <p:cNvCxnSpPr>
              <a:cxnSpLocks/>
            </p:cNvCxnSpPr>
            <p:nvPr/>
          </p:nvCxnSpPr>
          <p:spPr>
            <a:xfrm flipV="1">
              <a:off x="8567952" y="1580318"/>
              <a:ext cx="314" cy="1099893"/>
            </a:xfrm>
            <a:prstGeom prst="straightConnector1">
              <a:avLst/>
            </a:prstGeom>
            <a:noFill/>
            <a:ln w="28575" cap="flat" cmpd="sng">
              <a:solidFill>
                <a:schemeClr val="dk1"/>
              </a:solidFill>
              <a:prstDash val="solid"/>
              <a:miter lim="800000"/>
              <a:headEnd type="none" w="sm" len="sm"/>
              <a:tailEnd type="none" w="sm" len="sm"/>
            </a:ln>
          </p:spPr>
        </p:cxnSp>
        <p:cxnSp>
          <p:nvCxnSpPr>
            <p:cNvPr id="27" name="Google Shape;163;p5">
              <a:extLst>
                <a:ext uri="{FF2B5EF4-FFF2-40B4-BE49-F238E27FC236}">
                  <a16:creationId xmlns:a16="http://schemas.microsoft.com/office/drawing/2014/main" id="{EDA37A8D-59B6-BA32-8218-EF5DD526F783}"/>
                </a:ext>
              </a:extLst>
            </p:cNvPr>
            <p:cNvCxnSpPr>
              <a:cxnSpLocks/>
            </p:cNvCxnSpPr>
            <p:nvPr/>
          </p:nvCxnSpPr>
          <p:spPr>
            <a:xfrm>
              <a:off x="4340330" y="2538376"/>
              <a:ext cx="1371597" cy="0"/>
            </a:xfrm>
            <a:prstGeom prst="straightConnector1">
              <a:avLst/>
            </a:prstGeom>
            <a:noFill/>
            <a:ln w="28575" cap="flat" cmpd="sng">
              <a:solidFill>
                <a:schemeClr val="dk1"/>
              </a:solidFill>
              <a:prstDash val="solid"/>
              <a:miter lim="800000"/>
              <a:headEnd type="none" w="sm" len="sm"/>
              <a:tailEnd type="none" w="sm" len="sm"/>
            </a:ln>
          </p:spPr>
        </p:cxnSp>
        <p:cxnSp>
          <p:nvCxnSpPr>
            <p:cNvPr id="28" name="Google Shape;164;p5">
              <a:extLst>
                <a:ext uri="{FF2B5EF4-FFF2-40B4-BE49-F238E27FC236}">
                  <a16:creationId xmlns:a16="http://schemas.microsoft.com/office/drawing/2014/main" id="{970FAB53-F26E-DC1C-4682-00FE133CEC84}"/>
                </a:ext>
              </a:extLst>
            </p:cNvPr>
            <p:cNvCxnSpPr>
              <a:cxnSpLocks/>
            </p:cNvCxnSpPr>
            <p:nvPr/>
          </p:nvCxnSpPr>
          <p:spPr>
            <a:xfrm flipV="1">
              <a:off x="4335149" y="1741776"/>
              <a:ext cx="0" cy="796600"/>
            </a:xfrm>
            <a:prstGeom prst="straightConnector1">
              <a:avLst/>
            </a:prstGeom>
            <a:noFill/>
            <a:ln w="28575" cap="flat" cmpd="sng">
              <a:solidFill>
                <a:schemeClr val="dk1"/>
              </a:solidFill>
              <a:prstDash val="solid"/>
              <a:miter lim="800000"/>
              <a:headEnd type="none" w="sm" len="sm"/>
              <a:tailEnd type="none" w="sm" len="sm"/>
            </a:ln>
          </p:spPr>
        </p:cxnSp>
        <p:cxnSp>
          <p:nvCxnSpPr>
            <p:cNvPr id="29" name="Google Shape;165;p5">
              <a:extLst>
                <a:ext uri="{FF2B5EF4-FFF2-40B4-BE49-F238E27FC236}">
                  <a16:creationId xmlns:a16="http://schemas.microsoft.com/office/drawing/2014/main" id="{8114230D-D93C-9CB9-C320-A0FD02FFEB3C}"/>
                </a:ext>
              </a:extLst>
            </p:cNvPr>
            <p:cNvCxnSpPr>
              <a:cxnSpLocks/>
            </p:cNvCxnSpPr>
            <p:nvPr/>
          </p:nvCxnSpPr>
          <p:spPr>
            <a:xfrm>
              <a:off x="4335149" y="1733533"/>
              <a:ext cx="1699430" cy="8244"/>
            </a:xfrm>
            <a:prstGeom prst="straightConnector1">
              <a:avLst/>
            </a:prstGeom>
            <a:noFill/>
            <a:ln w="28575" cap="flat" cmpd="sng">
              <a:solidFill>
                <a:schemeClr val="dk1"/>
              </a:solidFill>
              <a:prstDash val="solid"/>
              <a:miter lim="800000"/>
              <a:headEnd type="none" w="sm" len="sm"/>
              <a:tailEnd type="arrow" w="lg" len="lg"/>
            </a:ln>
          </p:spPr>
        </p:cxnSp>
        <p:cxnSp>
          <p:nvCxnSpPr>
            <p:cNvPr id="31" name="Google Shape;167;p5">
              <a:extLst>
                <a:ext uri="{FF2B5EF4-FFF2-40B4-BE49-F238E27FC236}">
                  <a16:creationId xmlns:a16="http://schemas.microsoft.com/office/drawing/2014/main" id="{2B8F843B-167B-0A0E-89BB-62CB771E188C}"/>
                </a:ext>
              </a:extLst>
            </p:cNvPr>
            <p:cNvCxnSpPr>
              <a:cxnSpLocks/>
            </p:cNvCxnSpPr>
            <p:nvPr/>
          </p:nvCxnSpPr>
          <p:spPr>
            <a:xfrm flipV="1">
              <a:off x="4016546" y="2790244"/>
              <a:ext cx="1695380" cy="11772"/>
            </a:xfrm>
            <a:prstGeom prst="straightConnector1">
              <a:avLst/>
            </a:prstGeom>
            <a:noFill/>
            <a:ln w="28575" cap="flat" cmpd="sng">
              <a:solidFill>
                <a:schemeClr val="dk1"/>
              </a:solidFill>
              <a:prstDash val="solid"/>
              <a:miter lim="800000"/>
              <a:headEnd type="none" w="sm" len="sm"/>
              <a:tailEnd type="none" w="sm" len="sm"/>
            </a:ln>
          </p:spPr>
        </p:cxnSp>
        <p:cxnSp>
          <p:nvCxnSpPr>
            <p:cNvPr id="32" name="Google Shape;168;p5">
              <a:extLst>
                <a:ext uri="{FF2B5EF4-FFF2-40B4-BE49-F238E27FC236}">
                  <a16:creationId xmlns:a16="http://schemas.microsoft.com/office/drawing/2014/main" id="{F42C82D1-5057-819E-559D-0DD2FDAA9138}"/>
                </a:ext>
              </a:extLst>
            </p:cNvPr>
            <p:cNvCxnSpPr>
              <a:cxnSpLocks/>
            </p:cNvCxnSpPr>
            <p:nvPr/>
          </p:nvCxnSpPr>
          <p:spPr>
            <a:xfrm flipV="1">
              <a:off x="4016546" y="1453622"/>
              <a:ext cx="0" cy="1348394"/>
            </a:xfrm>
            <a:prstGeom prst="straightConnector1">
              <a:avLst/>
            </a:prstGeom>
            <a:noFill/>
            <a:ln w="28575" cap="flat" cmpd="sng">
              <a:solidFill>
                <a:schemeClr val="dk1"/>
              </a:solidFill>
              <a:prstDash val="solid"/>
              <a:miter lim="800000"/>
              <a:headEnd type="none" w="sm" len="sm"/>
              <a:tailEnd type="none" w="sm" len="sm"/>
            </a:ln>
          </p:spPr>
        </p:cxnSp>
        <p:cxnSp>
          <p:nvCxnSpPr>
            <p:cNvPr id="33" name="Google Shape;169;p5">
              <a:extLst>
                <a:ext uri="{FF2B5EF4-FFF2-40B4-BE49-F238E27FC236}">
                  <a16:creationId xmlns:a16="http://schemas.microsoft.com/office/drawing/2014/main" id="{FD1AC7CB-5F86-B0B9-BAA4-3277E87D1A5C}"/>
                </a:ext>
              </a:extLst>
            </p:cNvPr>
            <p:cNvCxnSpPr>
              <a:cxnSpLocks/>
            </p:cNvCxnSpPr>
            <p:nvPr/>
          </p:nvCxnSpPr>
          <p:spPr>
            <a:xfrm>
              <a:off x="4016546" y="1462986"/>
              <a:ext cx="2018033" cy="0"/>
            </a:xfrm>
            <a:prstGeom prst="straightConnector1">
              <a:avLst/>
            </a:prstGeom>
            <a:noFill/>
            <a:ln w="28575" cap="flat" cmpd="sng">
              <a:solidFill>
                <a:schemeClr val="dk1"/>
              </a:solidFill>
              <a:prstDash val="solid"/>
              <a:miter lim="800000"/>
              <a:headEnd type="none" w="lg" len="sm"/>
              <a:tailEnd type="arrow" w="lg" len="lg"/>
            </a:ln>
          </p:spPr>
        </p:cxnSp>
        <p:sp>
          <p:nvSpPr>
            <p:cNvPr id="35" name="Google Shape;166;p5">
              <a:extLst>
                <a:ext uri="{FF2B5EF4-FFF2-40B4-BE49-F238E27FC236}">
                  <a16:creationId xmlns:a16="http://schemas.microsoft.com/office/drawing/2014/main" id="{B95155C8-213B-17BA-748B-3206CBF1D839}"/>
                </a:ext>
              </a:extLst>
            </p:cNvPr>
            <p:cNvSpPr txBox="1"/>
            <p:nvPr/>
          </p:nvSpPr>
          <p:spPr>
            <a:xfrm>
              <a:off x="6159034" y="1348722"/>
              <a:ext cx="1189187" cy="360831"/>
            </a:xfrm>
            <a:prstGeom prst="rect">
              <a:avLst/>
            </a:prstGeom>
            <a:noFill/>
            <a:ln>
              <a:noFill/>
            </a:ln>
          </p:spPr>
          <p:txBody>
            <a:bodyPr spcFirstLastPara="1" wrap="square" lIns="91425" tIns="45700" rIns="91425" bIns="45700" anchor="t" anchorCtr="0">
              <a:spAutoFit/>
            </a:bodyPr>
            <a:lstStyle/>
            <a:p>
              <a:r>
                <a:rPr lang="en-US" sz="1200" b="1" i="1">
                  <a:solidFill>
                    <a:schemeClr val="dk1"/>
                  </a:solidFill>
                  <a:latin typeface="Arial" panose="020B0604020202020204" pitchFamily="34" charset="0"/>
                  <a:ea typeface="Calibri"/>
                  <a:cs typeface="Arial" panose="020B0604020202020204" pitchFamily="34" charset="0"/>
                  <a:sym typeface="Calibri"/>
                </a:rPr>
                <a:t>Agent</a:t>
              </a:r>
              <a:endParaRPr sz="1200" b="1" i="1">
                <a:solidFill>
                  <a:schemeClr val="dk1"/>
                </a:solidFill>
                <a:latin typeface="Arial" panose="020B0604020202020204" pitchFamily="34" charset="0"/>
                <a:ea typeface="Calibri"/>
                <a:cs typeface="Arial" panose="020B0604020202020204" pitchFamily="34" charset="0"/>
                <a:sym typeface="Calibri"/>
              </a:endParaRPr>
            </a:p>
          </p:txBody>
        </p:sp>
        <p:sp>
          <p:nvSpPr>
            <p:cNvPr id="36" name="Google Shape;166;p5">
              <a:extLst>
                <a:ext uri="{FF2B5EF4-FFF2-40B4-BE49-F238E27FC236}">
                  <a16:creationId xmlns:a16="http://schemas.microsoft.com/office/drawing/2014/main" id="{D11AC971-DC23-A7DE-D017-BDC190C11584}"/>
                </a:ext>
              </a:extLst>
            </p:cNvPr>
            <p:cNvSpPr txBox="1"/>
            <p:nvPr/>
          </p:nvSpPr>
          <p:spPr>
            <a:xfrm>
              <a:off x="5855584" y="2679794"/>
              <a:ext cx="2298583" cy="360831"/>
            </a:xfrm>
            <a:prstGeom prst="rect">
              <a:avLst/>
            </a:prstGeom>
            <a:noFill/>
            <a:ln>
              <a:noFill/>
            </a:ln>
          </p:spPr>
          <p:txBody>
            <a:bodyPr spcFirstLastPara="1" wrap="square" lIns="91425" tIns="45700" rIns="91425" bIns="45700" anchor="t" anchorCtr="0">
              <a:spAutoFit/>
            </a:bodyPr>
            <a:lstStyle/>
            <a:p>
              <a:r>
                <a:rPr lang="en-US" sz="1200" b="1" i="1" dirty="0">
                  <a:solidFill>
                    <a:schemeClr val="dk1"/>
                  </a:solidFill>
                  <a:latin typeface="Arial" panose="020B0604020202020204" pitchFamily="34" charset="0"/>
                  <a:ea typeface="Calibri"/>
                  <a:cs typeface="Arial" panose="020B0604020202020204" pitchFamily="34" charset="0"/>
                  <a:sym typeface="Calibri"/>
                </a:rPr>
                <a:t>Environment</a:t>
              </a:r>
              <a:endParaRPr sz="1200" b="1" i="1" dirty="0">
                <a:solidFill>
                  <a:schemeClr val="dk1"/>
                </a:solidFill>
                <a:latin typeface="Arial" panose="020B0604020202020204" pitchFamily="34" charset="0"/>
                <a:ea typeface="Calibri"/>
                <a:cs typeface="Arial" panose="020B0604020202020204" pitchFamily="34" charset="0"/>
                <a:sym typeface="Calibri"/>
              </a:endParaRPr>
            </a:p>
          </p:txBody>
        </p:sp>
      </p:grpSp>
      <p:pic>
        <p:nvPicPr>
          <p:cNvPr id="38" name="Picture 37" descr="Diagram&#10;&#10;Description automatically generated">
            <a:extLst>
              <a:ext uri="{FF2B5EF4-FFF2-40B4-BE49-F238E27FC236}">
                <a16:creationId xmlns:a16="http://schemas.microsoft.com/office/drawing/2014/main" id="{A338A9C7-8D7F-5188-C8C8-635158E281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420" y="2821099"/>
            <a:ext cx="1494448" cy="1588586"/>
          </a:xfrm>
          <a:prstGeom prst="rect">
            <a:avLst/>
          </a:prstGeom>
        </p:spPr>
      </p:pic>
      <p:pic>
        <p:nvPicPr>
          <p:cNvPr id="42" name="Graphic 41" descr="Ghost with solid fill">
            <a:extLst>
              <a:ext uri="{FF2B5EF4-FFF2-40B4-BE49-F238E27FC236}">
                <a16:creationId xmlns:a16="http://schemas.microsoft.com/office/drawing/2014/main" id="{1D32E191-C937-FCDB-47B6-7A8D24CB85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60559" y="3034688"/>
            <a:ext cx="1081861" cy="1081861"/>
          </a:xfrm>
          <a:prstGeom prst="rect">
            <a:avLst/>
          </a:prstGeom>
        </p:spPr>
      </p:pic>
      <p:sp>
        <p:nvSpPr>
          <p:cNvPr id="43" name="TextBox 42">
            <a:extLst>
              <a:ext uri="{FF2B5EF4-FFF2-40B4-BE49-F238E27FC236}">
                <a16:creationId xmlns:a16="http://schemas.microsoft.com/office/drawing/2014/main" id="{F3EDF39E-DB9E-6C00-774C-BAC60B42348A}"/>
              </a:ext>
            </a:extLst>
          </p:cNvPr>
          <p:cNvSpPr txBox="1"/>
          <p:nvPr/>
        </p:nvSpPr>
        <p:spPr>
          <a:xfrm>
            <a:off x="6098916" y="2343304"/>
            <a:ext cx="3331524" cy="307777"/>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Reinforcement learning scheme</a:t>
            </a:r>
          </a:p>
        </p:txBody>
      </p:sp>
      <p:sp>
        <p:nvSpPr>
          <p:cNvPr id="44" name="TextBox 43">
            <a:extLst>
              <a:ext uri="{FF2B5EF4-FFF2-40B4-BE49-F238E27FC236}">
                <a16:creationId xmlns:a16="http://schemas.microsoft.com/office/drawing/2014/main" id="{99147088-9BB8-D683-6088-EBAA8AABA20C}"/>
              </a:ext>
            </a:extLst>
          </p:cNvPr>
          <p:cNvSpPr txBox="1"/>
          <p:nvPr/>
        </p:nvSpPr>
        <p:spPr>
          <a:xfrm>
            <a:off x="6616155" y="4315497"/>
            <a:ext cx="1845579"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Attack a processor</a:t>
            </a:r>
          </a:p>
        </p:txBody>
      </p:sp>
    </p:spTree>
    <p:custDataLst>
      <p:tags r:id="rId1"/>
    </p:custDataLst>
    <p:extLst>
      <p:ext uri="{BB962C8B-B14F-4D97-AF65-F5344CB8AC3E}">
        <p14:creationId xmlns:p14="http://schemas.microsoft.com/office/powerpoint/2010/main" val="363534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BB2F1E-4FDB-1BC3-4682-7F8A7B6016AB}"/>
              </a:ext>
            </a:extLst>
          </p:cNvPr>
          <p:cNvSpPr>
            <a:spLocks noGrp="1"/>
          </p:cNvSpPr>
          <p:nvPr>
            <p:ph type="body" sz="quarter" idx="13"/>
          </p:nvPr>
        </p:nvSpPr>
        <p:spPr/>
        <p:txBody>
          <a:bodyPr>
            <a:normAutofit fontScale="77500" lnSpcReduction="20000"/>
          </a:bodyPr>
          <a:lstStyle/>
          <a:p>
            <a:pPr marL="137160" indent="-137160">
              <a:spcBef>
                <a:spcPts val="0"/>
              </a:spcBef>
              <a:buSzPts val="2040"/>
            </a:pPr>
            <a:r>
              <a:rPr lang="en-US" dirty="0"/>
              <a:t>Computation affects the physical world, and an observer can measure physical effects </a:t>
            </a:r>
          </a:p>
          <a:p>
            <a:pPr marL="1028700" lvl="5" indent="-75248">
              <a:spcBef>
                <a:spcPts val="195"/>
              </a:spcBef>
              <a:buSzPts val="1300"/>
              <a:buNone/>
            </a:pPr>
            <a:endParaRPr lang="en-US" dirty="0"/>
          </a:p>
          <a:p>
            <a:pPr marL="137160" indent="-137160">
              <a:spcBef>
                <a:spcPts val="360"/>
              </a:spcBef>
              <a:buSzPts val="2040"/>
            </a:pPr>
            <a:r>
              <a:rPr lang="en-US" dirty="0"/>
              <a:t>Confidential information may leak through physical properties not intended for communications</a:t>
            </a:r>
          </a:p>
          <a:p>
            <a:pPr marL="342900" lvl="1" indent="-137160">
              <a:spcBef>
                <a:spcPts val="300"/>
              </a:spcBef>
              <a:buSzPts val="1700"/>
            </a:pPr>
            <a:r>
              <a:rPr lang="en-US" dirty="0"/>
              <a:t>Timing, power consumption, EM, temperature, acoustic, etc.</a:t>
            </a:r>
          </a:p>
          <a:p>
            <a:pPr marL="1028700" lvl="5" indent="-75248">
              <a:spcBef>
                <a:spcPts val="195"/>
              </a:spcBef>
              <a:buSzPts val="1300"/>
              <a:buNone/>
            </a:pPr>
            <a:endParaRPr lang="en-US" dirty="0"/>
          </a:p>
          <a:p>
            <a:pPr marL="137160" indent="-137160">
              <a:spcBef>
                <a:spcPts val="360"/>
              </a:spcBef>
              <a:buSzPts val="2040"/>
            </a:pPr>
            <a:r>
              <a:rPr lang="en-US" dirty="0"/>
              <a:t>Covert channels</a:t>
            </a:r>
          </a:p>
          <a:p>
            <a:pPr marL="342900" lvl="1" indent="-137160">
              <a:spcBef>
                <a:spcPts val="300"/>
              </a:spcBef>
              <a:buSzPts val="1700"/>
            </a:pPr>
            <a:r>
              <a:rPr lang="en-US" dirty="0"/>
              <a:t>Use unintended physical properties to transmit information without the authorization or knowledge of a system</a:t>
            </a:r>
          </a:p>
          <a:p>
            <a:pPr marL="1028700" lvl="5" indent="-75248">
              <a:spcBef>
                <a:spcPts val="195"/>
              </a:spcBef>
              <a:buSzPts val="1300"/>
              <a:buNone/>
            </a:pPr>
            <a:endParaRPr lang="en-US" dirty="0"/>
          </a:p>
          <a:p>
            <a:pPr marL="137160" indent="-137160">
              <a:spcBef>
                <a:spcPts val="360"/>
              </a:spcBef>
              <a:buSzPts val="2040"/>
            </a:pPr>
            <a:r>
              <a:rPr lang="en-US" dirty="0"/>
              <a:t>Side channels</a:t>
            </a:r>
          </a:p>
          <a:p>
            <a:pPr marL="342900" lvl="1" indent="-137160">
              <a:spcBef>
                <a:spcPts val="300"/>
              </a:spcBef>
              <a:buSzPts val="1700"/>
            </a:pPr>
            <a:r>
              <a:rPr lang="en-US" dirty="0"/>
              <a:t>Unintentional covert channels</a:t>
            </a:r>
          </a:p>
          <a:p>
            <a:endParaRPr lang="en-US" dirty="0"/>
          </a:p>
        </p:txBody>
      </p:sp>
      <p:sp>
        <p:nvSpPr>
          <p:cNvPr id="3" name="Title 2">
            <a:extLst>
              <a:ext uri="{FF2B5EF4-FFF2-40B4-BE49-F238E27FC236}">
                <a16:creationId xmlns:a16="http://schemas.microsoft.com/office/drawing/2014/main" id="{451504FA-3B58-74BB-5BC1-A18CDDF5353D}"/>
              </a:ext>
            </a:extLst>
          </p:cNvPr>
          <p:cNvSpPr>
            <a:spLocks noGrp="1"/>
          </p:cNvSpPr>
          <p:nvPr>
            <p:ph type="title"/>
          </p:nvPr>
        </p:nvSpPr>
        <p:spPr/>
        <p:txBody>
          <a:bodyPr>
            <a:normAutofit fontScale="90000"/>
          </a:bodyPr>
          <a:lstStyle/>
          <a:p>
            <a:r>
              <a:rPr lang="en-US" dirty="0"/>
              <a:t>Covert and Side Channels</a:t>
            </a:r>
          </a:p>
        </p:txBody>
      </p:sp>
    </p:spTree>
    <p:extLst>
      <p:ext uri="{BB962C8B-B14F-4D97-AF65-F5344CB8AC3E}">
        <p14:creationId xmlns:p14="http://schemas.microsoft.com/office/powerpoint/2010/main" val="205241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1A6023-7039-2DC3-7C74-80CCE027E297}"/>
              </a:ext>
            </a:extLst>
          </p:cNvPr>
          <p:cNvSpPr>
            <a:spLocks noGrp="1"/>
          </p:cNvSpPr>
          <p:nvPr>
            <p:ph type="body" sz="quarter" idx="13"/>
          </p:nvPr>
        </p:nvSpPr>
        <p:spPr/>
        <p:txBody>
          <a:bodyPr>
            <a:normAutofit fontScale="92500" lnSpcReduction="10000"/>
          </a:bodyPr>
          <a:lstStyle/>
          <a:p>
            <a:pPr marL="137160" indent="-137160">
              <a:spcBef>
                <a:spcPts val="0"/>
              </a:spcBef>
              <a:buSzPts val="2040"/>
            </a:pPr>
            <a:r>
              <a:rPr lang="en-US" dirty="0"/>
              <a:t>Completely remove timing dependence</a:t>
            </a:r>
          </a:p>
          <a:p>
            <a:pPr marL="342900" lvl="1" indent="-137160">
              <a:spcBef>
                <a:spcPts val="300"/>
              </a:spcBef>
              <a:buSzPts val="1700"/>
            </a:pPr>
            <a:r>
              <a:rPr lang="en-US" dirty="0"/>
              <a:t>Secure, but expensive</a:t>
            </a:r>
          </a:p>
          <a:p>
            <a:pPr marL="342900" lvl="1" indent="-56197">
              <a:spcBef>
                <a:spcPts val="300"/>
              </a:spcBef>
              <a:buSzPts val="1700"/>
              <a:buNone/>
            </a:pPr>
            <a:endParaRPr lang="en-US" dirty="0"/>
          </a:p>
          <a:p>
            <a:pPr marL="137160" indent="-137160">
              <a:spcBef>
                <a:spcPts val="360"/>
              </a:spcBef>
              <a:buSzPts val="2040"/>
            </a:pPr>
            <a:r>
              <a:rPr lang="en-US" dirty="0"/>
              <a:t>More empirical protection</a:t>
            </a:r>
          </a:p>
          <a:p>
            <a:pPr marL="342900" lvl="1" indent="-137160">
              <a:spcBef>
                <a:spcPts val="300"/>
              </a:spcBef>
              <a:buSzPts val="1700"/>
            </a:pPr>
            <a:r>
              <a:rPr lang="en-US" dirty="0"/>
              <a:t>Reduce the timing dependence (noise, coarser-grained resource allocation, </a:t>
            </a:r>
            <a:r>
              <a:rPr lang="en-US" dirty="0" err="1"/>
              <a:t>etc</a:t>
            </a:r>
            <a:r>
              <a:rPr lang="en-US" dirty="0"/>
              <a:t>)</a:t>
            </a:r>
          </a:p>
          <a:p>
            <a:pPr marL="342900" lvl="1" indent="-137160">
              <a:spcBef>
                <a:spcPts val="300"/>
              </a:spcBef>
              <a:buSzPts val="1700"/>
            </a:pPr>
            <a:r>
              <a:rPr lang="en-US" dirty="0"/>
              <a:t>Detect an attack</a:t>
            </a:r>
          </a:p>
          <a:p>
            <a:pPr marL="342900" lvl="1" indent="-137160">
              <a:spcBef>
                <a:spcPts val="300"/>
              </a:spcBef>
              <a:buSzPts val="1700"/>
            </a:pPr>
            <a:r>
              <a:rPr lang="en-US" dirty="0"/>
              <a:t>Less expensive, but difficult to provide a security guarantee</a:t>
            </a:r>
          </a:p>
          <a:p>
            <a:pPr marL="342900" lvl="1" indent="-56197">
              <a:spcBef>
                <a:spcPts val="300"/>
              </a:spcBef>
              <a:buSzPts val="1700"/>
              <a:buNone/>
            </a:pPr>
            <a:endParaRPr lang="en-US" dirty="0"/>
          </a:p>
          <a:p>
            <a:pPr marL="137160" indent="-137160">
              <a:spcBef>
                <a:spcPts val="360"/>
              </a:spcBef>
              <a:buSzPts val="2040"/>
            </a:pPr>
            <a:r>
              <a:rPr lang="en-US" dirty="0"/>
              <a:t>Use ML to automatically generate attacks? </a:t>
            </a:r>
          </a:p>
          <a:p>
            <a:pPr marL="342900" lvl="1" indent="-137160">
              <a:spcBef>
                <a:spcPts val="300"/>
              </a:spcBef>
              <a:buSzPts val="1700"/>
            </a:pPr>
            <a:r>
              <a:rPr lang="en-US" dirty="0"/>
              <a:t>A game between an attacker and a defender</a:t>
            </a:r>
          </a:p>
          <a:p>
            <a:endParaRPr lang="en-US" dirty="0"/>
          </a:p>
        </p:txBody>
      </p:sp>
      <p:sp>
        <p:nvSpPr>
          <p:cNvPr id="3" name="Title 2">
            <a:extLst>
              <a:ext uri="{FF2B5EF4-FFF2-40B4-BE49-F238E27FC236}">
                <a16:creationId xmlns:a16="http://schemas.microsoft.com/office/drawing/2014/main" id="{74089C9E-D905-2ECC-5ACF-B07AFC93E48C}"/>
              </a:ext>
            </a:extLst>
          </p:cNvPr>
          <p:cNvSpPr>
            <a:spLocks noGrp="1"/>
          </p:cNvSpPr>
          <p:nvPr>
            <p:ph type="title"/>
          </p:nvPr>
        </p:nvSpPr>
        <p:spPr/>
        <p:txBody>
          <a:bodyPr>
            <a:normAutofit fontScale="90000"/>
          </a:bodyPr>
          <a:lstStyle/>
          <a:p>
            <a:r>
              <a:rPr lang="en-US" dirty="0"/>
              <a:t>Timing Channel Protection</a:t>
            </a:r>
          </a:p>
        </p:txBody>
      </p:sp>
    </p:spTree>
    <p:extLst>
      <p:ext uri="{BB962C8B-B14F-4D97-AF65-F5344CB8AC3E}">
        <p14:creationId xmlns:p14="http://schemas.microsoft.com/office/powerpoint/2010/main" val="156737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A44A9F-3F46-8831-4837-E52689A74213}"/>
              </a:ext>
            </a:extLst>
          </p:cNvPr>
          <p:cNvSpPr>
            <a:spLocks noGrp="1"/>
          </p:cNvSpPr>
          <p:nvPr>
            <p:ph type="body" sz="quarter" idx="13"/>
          </p:nvPr>
        </p:nvSpPr>
        <p:spPr/>
        <p:txBody>
          <a:bodyPr/>
          <a:lstStyle/>
          <a:p>
            <a:pPr marL="137160" indent="-137160">
              <a:spcBef>
                <a:spcPts val="0"/>
              </a:spcBef>
              <a:buSzPct val="85000"/>
            </a:pPr>
            <a:r>
              <a:rPr lang="en-US" dirty="0"/>
              <a:t>Infer secret information from target device by observing power consumption</a:t>
            </a:r>
          </a:p>
          <a:p>
            <a:pPr marL="137160" indent="-137160">
              <a:spcBef>
                <a:spcPts val="333"/>
              </a:spcBef>
              <a:buSzPct val="85000"/>
            </a:pPr>
            <a:r>
              <a:rPr lang="en-US" dirty="0"/>
              <a:t>Threat models require physical access or proximity to device</a:t>
            </a:r>
          </a:p>
          <a:p>
            <a:endParaRPr lang="en-US" dirty="0"/>
          </a:p>
        </p:txBody>
      </p:sp>
      <p:sp>
        <p:nvSpPr>
          <p:cNvPr id="3" name="Title 2">
            <a:extLst>
              <a:ext uri="{FF2B5EF4-FFF2-40B4-BE49-F238E27FC236}">
                <a16:creationId xmlns:a16="http://schemas.microsoft.com/office/drawing/2014/main" id="{3E97566C-2722-2AE7-3E35-86DD80756774}"/>
              </a:ext>
            </a:extLst>
          </p:cNvPr>
          <p:cNvSpPr>
            <a:spLocks noGrp="1"/>
          </p:cNvSpPr>
          <p:nvPr>
            <p:ph type="title"/>
          </p:nvPr>
        </p:nvSpPr>
        <p:spPr>
          <a:xfrm>
            <a:off x="287899" y="461818"/>
            <a:ext cx="7612517" cy="452582"/>
          </a:xfrm>
        </p:spPr>
        <p:txBody>
          <a:bodyPr>
            <a:normAutofit fontScale="90000"/>
          </a:bodyPr>
          <a:lstStyle/>
          <a:p>
            <a:r>
              <a:rPr lang="en-US" dirty="0"/>
              <a:t>Side-Channel Attack: An Example</a:t>
            </a:r>
          </a:p>
        </p:txBody>
      </p:sp>
      <p:sp>
        <p:nvSpPr>
          <p:cNvPr id="7" name="Google Shape;135;p2">
            <a:extLst>
              <a:ext uri="{FF2B5EF4-FFF2-40B4-BE49-F238E27FC236}">
                <a16:creationId xmlns:a16="http://schemas.microsoft.com/office/drawing/2014/main" id="{6FACFF37-D368-9B75-D8E8-31CB6F9E368F}"/>
              </a:ext>
            </a:extLst>
          </p:cNvPr>
          <p:cNvSpPr txBox="1"/>
          <p:nvPr/>
        </p:nvSpPr>
        <p:spPr>
          <a:xfrm>
            <a:off x="1476715" y="4839712"/>
            <a:ext cx="1668271" cy="220950"/>
          </a:xfrm>
          <a:prstGeom prst="rect">
            <a:avLst/>
          </a:prstGeom>
          <a:noFill/>
          <a:ln>
            <a:noFill/>
          </a:ln>
        </p:spPr>
        <p:txBody>
          <a:bodyPr spcFirstLastPara="1" wrap="square" lIns="68569" tIns="68569" rIns="68569" bIns="68569" anchor="t" anchorCtr="0">
            <a:noAutofit/>
          </a:bodyPr>
          <a:lstStyle/>
          <a:p>
            <a:pPr algn="ctr">
              <a:buClr>
                <a:srgbClr val="000000"/>
              </a:buClr>
              <a:buSzPts val="1200"/>
            </a:pPr>
            <a:r>
              <a:rPr lang="en-US" sz="900">
                <a:solidFill>
                  <a:srgbClr val="999999"/>
                </a:solidFill>
                <a:latin typeface="Arial"/>
                <a:ea typeface="Arial"/>
                <a:cs typeface="Arial"/>
                <a:sym typeface="Arial"/>
              </a:rPr>
              <a:t>Source: Wikipedia</a:t>
            </a:r>
            <a:endParaRPr sz="900">
              <a:solidFill>
                <a:srgbClr val="999999"/>
              </a:solidFill>
              <a:latin typeface="Arial"/>
              <a:ea typeface="Arial"/>
              <a:cs typeface="Arial"/>
              <a:sym typeface="Arial"/>
            </a:endParaRPr>
          </a:p>
        </p:txBody>
      </p:sp>
      <p:sp>
        <p:nvSpPr>
          <p:cNvPr id="11" name="Google Shape;137;p2">
            <a:extLst>
              <a:ext uri="{FF2B5EF4-FFF2-40B4-BE49-F238E27FC236}">
                <a16:creationId xmlns:a16="http://schemas.microsoft.com/office/drawing/2014/main" id="{49ED955C-E1A7-E660-DF0C-6FD6049D9FC9}"/>
              </a:ext>
            </a:extLst>
          </p:cNvPr>
          <p:cNvSpPr txBox="1"/>
          <p:nvPr/>
        </p:nvSpPr>
        <p:spPr>
          <a:xfrm>
            <a:off x="5689037" y="4571206"/>
            <a:ext cx="1860525" cy="220950"/>
          </a:xfrm>
          <a:prstGeom prst="rect">
            <a:avLst/>
          </a:prstGeom>
          <a:noFill/>
          <a:ln>
            <a:noFill/>
          </a:ln>
        </p:spPr>
        <p:txBody>
          <a:bodyPr spcFirstLastPara="1" wrap="square" lIns="68569" tIns="68569" rIns="68569" bIns="68569" anchor="t" anchorCtr="0">
            <a:noAutofit/>
          </a:bodyPr>
          <a:lstStyle/>
          <a:p>
            <a:pPr algn="ctr">
              <a:buClr>
                <a:srgbClr val="000000"/>
              </a:buClr>
              <a:buSzPts val="1200"/>
            </a:pPr>
            <a:r>
              <a:rPr lang="en-US" sz="900" dirty="0">
                <a:solidFill>
                  <a:srgbClr val="999999"/>
                </a:solidFill>
                <a:latin typeface="Arial"/>
                <a:ea typeface="Arial"/>
                <a:cs typeface="Arial"/>
                <a:sym typeface="Arial"/>
              </a:rPr>
              <a:t>Source: Cryptography Research</a:t>
            </a:r>
            <a:endParaRPr sz="900" dirty="0">
              <a:solidFill>
                <a:srgbClr val="999999"/>
              </a:solidFill>
              <a:latin typeface="Arial"/>
              <a:ea typeface="Arial"/>
              <a:cs typeface="Arial"/>
              <a:sym typeface="Arial"/>
            </a:endParaRPr>
          </a:p>
        </p:txBody>
      </p:sp>
    </p:spTree>
    <p:extLst>
      <p:ext uri="{BB962C8B-B14F-4D97-AF65-F5344CB8AC3E}">
        <p14:creationId xmlns:p14="http://schemas.microsoft.com/office/powerpoint/2010/main" val="296714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D56F5E-9C3A-311B-2D3E-E1DE6A2D9F02}"/>
              </a:ext>
            </a:extLst>
          </p:cNvPr>
          <p:cNvSpPr>
            <a:spLocks noGrp="1"/>
          </p:cNvSpPr>
          <p:nvPr>
            <p:ph type="body" sz="quarter" idx="13"/>
          </p:nvPr>
        </p:nvSpPr>
        <p:spPr>
          <a:xfrm>
            <a:off x="285754" y="1085851"/>
            <a:ext cx="5195380" cy="5603703"/>
          </a:xfrm>
        </p:spPr>
        <p:txBody>
          <a:bodyPr/>
          <a:lstStyle/>
          <a:p>
            <a:r>
              <a:rPr lang="en-US" dirty="0"/>
              <a:t>CC-Hunter: calculate the autocorrelation of eviction encode</a:t>
            </a:r>
          </a:p>
          <a:p>
            <a:pPr lvl="1"/>
            <a:r>
              <a:rPr lang="en-US" dirty="0"/>
              <a:t>High autocorrelation </a:t>
            </a:r>
            <a:r>
              <a:rPr lang="en-US" dirty="0">
                <a:sym typeface="Wingdings" pitchFamily="2" charset="2"/>
              </a:rPr>
              <a:t> likely an attack</a:t>
            </a:r>
          </a:p>
          <a:p>
            <a:pPr lvl="1"/>
            <a:r>
              <a:rPr lang="en-US" dirty="0">
                <a:sym typeface="Wingdings" pitchFamily="2" charset="2"/>
              </a:rPr>
              <a:t>Low autocorrelation  likely a benign program</a:t>
            </a:r>
            <a:r>
              <a:rPr lang="en-US" dirty="0"/>
              <a:t> </a:t>
            </a:r>
          </a:p>
          <a:p>
            <a:pPr lvl="1"/>
            <a:endParaRPr lang="en-US" dirty="0"/>
          </a:p>
          <a:p>
            <a:r>
              <a:rPr lang="en-US" dirty="0"/>
              <a:t>Cyclone</a:t>
            </a:r>
          </a:p>
          <a:p>
            <a:pPr lvl="1"/>
            <a:r>
              <a:rPr lang="en-US" dirty="0"/>
              <a:t>Use SVM classifier to detect an attack</a:t>
            </a:r>
          </a:p>
        </p:txBody>
      </p:sp>
      <p:sp>
        <p:nvSpPr>
          <p:cNvPr id="3" name="Title 2">
            <a:extLst>
              <a:ext uri="{FF2B5EF4-FFF2-40B4-BE49-F238E27FC236}">
                <a16:creationId xmlns:a16="http://schemas.microsoft.com/office/drawing/2014/main" id="{80E72B25-0EA6-B06A-B870-74CB5AD8B697}"/>
              </a:ext>
            </a:extLst>
          </p:cNvPr>
          <p:cNvSpPr>
            <a:spLocks noGrp="1"/>
          </p:cNvSpPr>
          <p:nvPr>
            <p:ph type="title"/>
          </p:nvPr>
        </p:nvSpPr>
        <p:spPr/>
        <p:txBody>
          <a:bodyPr>
            <a:normAutofit fontScale="90000"/>
          </a:bodyPr>
          <a:lstStyle/>
          <a:p>
            <a:r>
              <a:rPr lang="en-US" dirty="0"/>
              <a:t>Cache Timing Attack Detection</a:t>
            </a:r>
          </a:p>
        </p:txBody>
      </p:sp>
      <p:cxnSp>
        <p:nvCxnSpPr>
          <p:cNvPr id="5" name="Straight Arrow Connector 4">
            <a:extLst>
              <a:ext uri="{FF2B5EF4-FFF2-40B4-BE49-F238E27FC236}">
                <a16:creationId xmlns:a16="http://schemas.microsoft.com/office/drawing/2014/main" id="{5CABE814-9EAF-FCA4-1066-6F4EFCBC695E}"/>
              </a:ext>
            </a:extLst>
          </p:cNvPr>
          <p:cNvCxnSpPr>
            <a:cxnSpLocks/>
          </p:cNvCxnSpPr>
          <p:nvPr/>
        </p:nvCxnSpPr>
        <p:spPr>
          <a:xfrm flipV="1">
            <a:off x="5926238" y="1091866"/>
            <a:ext cx="0" cy="1354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CE9EB39-8B87-C2AC-4945-039566875611}"/>
              </a:ext>
            </a:extLst>
          </p:cNvPr>
          <p:cNvCxnSpPr>
            <a:cxnSpLocks/>
          </p:cNvCxnSpPr>
          <p:nvPr/>
        </p:nvCxnSpPr>
        <p:spPr>
          <a:xfrm>
            <a:off x="5926238" y="2446104"/>
            <a:ext cx="27759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CC33C8B-B06C-E032-AD45-33CFF0BCDF11}"/>
              </a:ext>
            </a:extLst>
          </p:cNvPr>
          <p:cNvCxnSpPr>
            <a:cxnSpLocks/>
          </p:cNvCxnSpPr>
          <p:nvPr/>
        </p:nvCxnSpPr>
        <p:spPr>
          <a:xfrm flipV="1">
            <a:off x="5948942" y="3155444"/>
            <a:ext cx="0" cy="1354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BC6B94A-C5D7-AD71-4245-60B874B8C888}"/>
              </a:ext>
            </a:extLst>
          </p:cNvPr>
          <p:cNvCxnSpPr>
            <a:cxnSpLocks/>
          </p:cNvCxnSpPr>
          <p:nvPr/>
        </p:nvCxnSpPr>
        <p:spPr>
          <a:xfrm>
            <a:off x="5948942" y="3843310"/>
            <a:ext cx="27759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0A335D6-A3C8-8376-95E1-2AFFF3F1C695}"/>
              </a:ext>
            </a:extLst>
          </p:cNvPr>
          <p:cNvCxnSpPr>
            <a:cxnSpLocks/>
          </p:cNvCxnSpPr>
          <p:nvPr/>
        </p:nvCxnSpPr>
        <p:spPr>
          <a:xfrm flipV="1">
            <a:off x="5926238" y="1346509"/>
            <a:ext cx="219919" cy="937549"/>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5871B70A-9A6A-CEFF-16AF-02BFE02870AD}"/>
              </a:ext>
            </a:extLst>
          </p:cNvPr>
          <p:cNvCxnSpPr>
            <a:cxnSpLocks/>
          </p:cNvCxnSpPr>
          <p:nvPr/>
        </p:nvCxnSpPr>
        <p:spPr>
          <a:xfrm flipH="1" flipV="1">
            <a:off x="6146157" y="1346509"/>
            <a:ext cx="219919" cy="937549"/>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D99FC7A4-4A77-8FDD-DFAC-85E563421DDD}"/>
              </a:ext>
            </a:extLst>
          </p:cNvPr>
          <p:cNvCxnSpPr>
            <a:cxnSpLocks/>
          </p:cNvCxnSpPr>
          <p:nvPr/>
        </p:nvCxnSpPr>
        <p:spPr>
          <a:xfrm flipV="1">
            <a:off x="6366075" y="1346509"/>
            <a:ext cx="219919" cy="937549"/>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12DA4493-E0D3-9619-DD1D-CFEECCD89ED3}"/>
              </a:ext>
            </a:extLst>
          </p:cNvPr>
          <p:cNvCxnSpPr>
            <a:cxnSpLocks/>
          </p:cNvCxnSpPr>
          <p:nvPr/>
        </p:nvCxnSpPr>
        <p:spPr>
          <a:xfrm flipH="1" flipV="1">
            <a:off x="6585994" y="1346509"/>
            <a:ext cx="219919" cy="937549"/>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2C5C0DD5-C4B6-DEF6-C6DC-B6796B617698}"/>
              </a:ext>
            </a:extLst>
          </p:cNvPr>
          <p:cNvCxnSpPr>
            <a:cxnSpLocks/>
          </p:cNvCxnSpPr>
          <p:nvPr/>
        </p:nvCxnSpPr>
        <p:spPr>
          <a:xfrm flipV="1">
            <a:off x="6815562" y="1346509"/>
            <a:ext cx="219919" cy="937549"/>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67212469-FDCD-9A09-7F28-1B7ED28FAFA5}"/>
              </a:ext>
            </a:extLst>
          </p:cNvPr>
          <p:cNvCxnSpPr>
            <a:cxnSpLocks/>
          </p:cNvCxnSpPr>
          <p:nvPr/>
        </p:nvCxnSpPr>
        <p:spPr>
          <a:xfrm flipH="1" flipV="1">
            <a:off x="7035481" y="1346509"/>
            <a:ext cx="219919" cy="937549"/>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F9E2249F-2EF1-E2A0-D7FB-5D80E3A68D66}"/>
              </a:ext>
            </a:extLst>
          </p:cNvPr>
          <p:cNvCxnSpPr>
            <a:cxnSpLocks/>
          </p:cNvCxnSpPr>
          <p:nvPr/>
        </p:nvCxnSpPr>
        <p:spPr>
          <a:xfrm flipV="1">
            <a:off x="7255399" y="1346509"/>
            <a:ext cx="219919" cy="937549"/>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7DA055E2-378B-B1F6-B476-225036E356EB}"/>
              </a:ext>
            </a:extLst>
          </p:cNvPr>
          <p:cNvCxnSpPr>
            <a:cxnSpLocks/>
          </p:cNvCxnSpPr>
          <p:nvPr/>
        </p:nvCxnSpPr>
        <p:spPr>
          <a:xfrm flipH="1" flipV="1">
            <a:off x="7475318" y="1346509"/>
            <a:ext cx="219919" cy="937549"/>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028F8195-639A-EB2C-C51F-82B70E39F007}"/>
              </a:ext>
            </a:extLst>
          </p:cNvPr>
          <p:cNvCxnSpPr>
            <a:cxnSpLocks/>
          </p:cNvCxnSpPr>
          <p:nvPr/>
        </p:nvCxnSpPr>
        <p:spPr>
          <a:xfrm flipV="1">
            <a:off x="7716457" y="1346509"/>
            <a:ext cx="219919" cy="937549"/>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73D17574-8267-40B7-DE5D-68F5FD3FD3F3}"/>
              </a:ext>
            </a:extLst>
          </p:cNvPr>
          <p:cNvCxnSpPr>
            <a:cxnSpLocks/>
          </p:cNvCxnSpPr>
          <p:nvPr/>
        </p:nvCxnSpPr>
        <p:spPr>
          <a:xfrm flipH="1" flipV="1">
            <a:off x="7936376" y="1346509"/>
            <a:ext cx="219919" cy="937549"/>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877A5F00-9D83-914E-5819-E8C2A52B2A47}"/>
              </a:ext>
            </a:extLst>
          </p:cNvPr>
          <p:cNvCxnSpPr>
            <a:cxnSpLocks/>
          </p:cNvCxnSpPr>
          <p:nvPr/>
        </p:nvCxnSpPr>
        <p:spPr>
          <a:xfrm flipV="1">
            <a:off x="8156294" y="1346509"/>
            <a:ext cx="219919" cy="937549"/>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699FE256-1870-E710-BC98-37F18CD5A211}"/>
              </a:ext>
            </a:extLst>
          </p:cNvPr>
          <p:cNvCxnSpPr>
            <a:cxnSpLocks/>
          </p:cNvCxnSpPr>
          <p:nvPr/>
        </p:nvCxnSpPr>
        <p:spPr>
          <a:xfrm flipH="1" flipV="1">
            <a:off x="8376213" y="1346509"/>
            <a:ext cx="219919" cy="937549"/>
          </a:xfrm>
          <a:prstGeom prst="line">
            <a:avLst/>
          </a:prstGeom>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DE31FF7E-AE6F-FC6B-6871-CF6AB6BB448A}"/>
              </a:ext>
            </a:extLst>
          </p:cNvPr>
          <p:cNvSpPr txBox="1"/>
          <p:nvPr/>
        </p:nvSpPr>
        <p:spPr>
          <a:xfrm>
            <a:off x="5160380" y="1253912"/>
            <a:ext cx="93561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a:t>
            </a:r>
            <a:r>
              <a:rPr lang="en-US" dirty="0">
                <a:latin typeface="Arial" panose="020B0604020202020204" pitchFamily="34" charset="0"/>
                <a:cs typeface="Arial" panose="020B0604020202020204" pitchFamily="34" charset="0"/>
                <a:sym typeface="Wingdings" pitchFamily="2" charset="2"/>
              </a:rPr>
              <a:t> V</a:t>
            </a:r>
            <a:endParaRPr lang="en-US"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5C5D1FF1-3F49-D2CE-0E06-95EAED28CC29}"/>
              </a:ext>
            </a:extLst>
          </p:cNvPr>
          <p:cNvSpPr txBox="1"/>
          <p:nvPr/>
        </p:nvSpPr>
        <p:spPr>
          <a:xfrm>
            <a:off x="5155559" y="1973129"/>
            <a:ext cx="93561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sym typeface="Wingdings" pitchFamily="2" charset="2"/>
              </a:rPr>
              <a:t>V A</a:t>
            </a:r>
            <a:endParaRPr lang="en-US"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C96772CE-71CB-66A6-6AC7-630F2FC79B4F}"/>
              </a:ext>
            </a:extLst>
          </p:cNvPr>
          <p:cNvSpPr txBox="1"/>
          <p:nvPr/>
        </p:nvSpPr>
        <p:spPr>
          <a:xfrm>
            <a:off x="8474597" y="2446219"/>
            <a:ext cx="93561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sym typeface="Wingdings" pitchFamily="2" charset="2"/>
              </a:rPr>
              <a:t>time</a:t>
            </a:r>
            <a:endParaRPr lang="en-US"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4274663E-14E0-7768-E386-F75C823B087F}"/>
              </a:ext>
            </a:extLst>
          </p:cNvPr>
          <p:cNvSpPr txBox="1"/>
          <p:nvPr/>
        </p:nvSpPr>
        <p:spPr>
          <a:xfrm>
            <a:off x="5760337" y="688109"/>
            <a:ext cx="93561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sym typeface="Wingdings" pitchFamily="2" charset="2"/>
              </a:rPr>
              <a:t>events</a:t>
            </a:r>
            <a:endParaRPr lang="en-US"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611CE187-ADB6-2CD4-5A17-7A5331E08F83}"/>
              </a:ext>
            </a:extLst>
          </p:cNvPr>
          <p:cNvSpPr txBox="1"/>
          <p:nvPr/>
        </p:nvSpPr>
        <p:spPr>
          <a:xfrm rot="16200000">
            <a:off x="4691909" y="3199979"/>
            <a:ext cx="1648955" cy="369332"/>
          </a:xfrm>
          <a:prstGeom prst="rect">
            <a:avLst/>
          </a:prstGeom>
          <a:noFill/>
        </p:spPr>
        <p:txBody>
          <a:bodyPr wrap="square" rtlCol="0">
            <a:spAutoFit/>
          </a:bodyPr>
          <a:lstStyle/>
          <a:p>
            <a:r>
              <a:rPr lang="en-US" dirty="0" err="1">
                <a:latin typeface="Arial" panose="020B0604020202020204" pitchFamily="34" charset="0"/>
                <a:cs typeface="Arial" panose="020B0604020202020204" pitchFamily="34" charset="0"/>
                <a:sym typeface="Wingdings" pitchFamily="2" charset="2"/>
              </a:rPr>
              <a:t>autocor</a:t>
            </a:r>
            <a:endParaRPr lang="en-US"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FEEA09E7-C69B-EDC1-9BEF-3441DF7AAFFC}"/>
              </a:ext>
            </a:extLst>
          </p:cNvPr>
          <p:cNvSpPr txBox="1"/>
          <p:nvPr/>
        </p:nvSpPr>
        <p:spPr>
          <a:xfrm>
            <a:off x="8253030" y="3449474"/>
            <a:ext cx="123269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sym typeface="Wingdings" pitchFamily="2" charset="2"/>
              </a:rPr>
              <a:t>Time lag</a:t>
            </a:r>
            <a:endParaRPr lang="en-US"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A765BEFE-758E-A892-44AA-5D2F2A594CF5}"/>
              </a:ext>
            </a:extLst>
          </p:cNvPr>
          <p:cNvSpPr txBox="1"/>
          <p:nvPr/>
        </p:nvSpPr>
        <p:spPr>
          <a:xfrm>
            <a:off x="5701053" y="3155443"/>
            <a:ext cx="93561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sym typeface="Wingdings" pitchFamily="2" charset="2"/>
              </a:rPr>
              <a:t>1</a:t>
            </a:r>
            <a:endParaRPr lang="en-US"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782F6A8F-B1CD-F94A-0A59-D7217B47D272}"/>
              </a:ext>
            </a:extLst>
          </p:cNvPr>
          <p:cNvSpPr txBox="1"/>
          <p:nvPr/>
        </p:nvSpPr>
        <p:spPr>
          <a:xfrm>
            <a:off x="5646071" y="4233127"/>
            <a:ext cx="93561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sym typeface="Wingdings" pitchFamily="2" charset="2"/>
              </a:rPr>
              <a:t>-1</a:t>
            </a:r>
            <a:endParaRPr lang="en-US" dirty="0">
              <a:latin typeface="Arial" panose="020B0604020202020204" pitchFamily="34" charset="0"/>
              <a:cs typeface="Arial" panose="020B0604020202020204" pitchFamily="34" charset="0"/>
            </a:endParaRPr>
          </a:p>
        </p:txBody>
      </p:sp>
      <p:cxnSp>
        <p:nvCxnSpPr>
          <p:cNvPr id="38" name="Straight Connector 37">
            <a:extLst>
              <a:ext uri="{FF2B5EF4-FFF2-40B4-BE49-F238E27FC236}">
                <a16:creationId xmlns:a16="http://schemas.microsoft.com/office/drawing/2014/main" id="{64BD9F39-F23E-0A52-CA66-2850376C8B3A}"/>
              </a:ext>
            </a:extLst>
          </p:cNvPr>
          <p:cNvCxnSpPr>
            <a:cxnSpLocks/>
          </p:cNvCxnSpPr>
          <p:nvPr/>
        </p:nvCxnSpPr>
        <p:spPr>
          <a:xfrm flipH="1" flipV="1">
            <a:off x="5948942" y="3374535"/>
            <a:ext cx="219919" cy="937549"/>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CD1DD1FF-AE81-5757-5C96-EBA15E9DCA63}"/>
              </a:ext>
            </a:extLst>
          </p:cNvPr>
          <p:cNvCxnSpPr>
            <a:cxnSpLocks/>
          </p:cNvCxnSpPr>
          <p:nvPr/>
        </p:nvCxnSpPr>
        <p:spPr>
          <a:xfrm flipV="1">
            <a:off x="6168860" y="3374535"/>
            <a:ext cx="219919" cy="937549"/>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2E2006B6-759A-E6D1-7BE7-44CFC5CDE729}"/>
              </a:ext>
            </a:extLst>
          </p:cNvPr>
          <p:cNvCxnSpPr>
            <a:cxnSpLocks/>
          </p:cNvCxnSpPr>
          <p:nvPr/>
        </p:nvCxnSpPr>
        <p:spPr>
          <a:xfrm flipH="1" flipV="1">
            <a:off x="6388779" y="3374535"/>
            <a:ext cx="219919" cy="937549"/>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07D72F18-55DA-B1D7-B4AD-031C99CAB9F9}"/>
              </a:ext>
            </a:extLst>
          </p:cNvPr>
          <p:cNvCxnSpPr>
            <a:cxnSpLocks/>
          </p:cNvCxnSpPr>
          <p:nvPr/>
        </p:nvCxnSpPr>
        <p:spPr>
          <a:xfrm flipV="1">
            <a:off x="6618347" y="3374535"/>
            <a:ext cx="219919" cy="937549"/>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3B4D5D73-DAD8-B8F4-5005-DB4312690B83}"/>
              </a:ext>
            </a:extLst>
          </p:cNvPr>
          <p:cNvCxnSpPr>
            <a:cxnSpLocks/>
          </p:cNvCxnSpPr>
          <p:nvPr/>
        </p:nvCxnSpPr>
        <p:spPr>
          <a:xfrm flipH="1" flipV="1">
            <a:off x="6838266" y="3374535"/>
            <a:ext cx="219919" cy="937549"/>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567781CB-5C53-783E-E482-C20F8162ECB0}"/>
              </a:ext>
            </a:extLst>
          </p:cNvPr>
          <p:cNvCxnSpPr>
            <a:cxnSpLocks/>
          </p:cNvCxnSpPr>
          <p:nvPr/>
        </p:nvCxnSpPr>
        <p:spPr>
          <a:xfrm flipV="1">
            <a:off x="7058184" y="3374535"/>
            <a:ext cx="219919" cy="937549"/>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7D4B68FC-0BAE-7F88-BE50-75B8437E4DB6}"/>
              </a:ext>
            </a:extLst>
          </p:cNvPr>
          <p:cNvCxnSpPr>
            <a:cxnSpLocks/>
          </p:cNvCxnSpPr>
          <p:nvPr/>
        </p:nvCxnSpPr>
        <p:spPr>
          <a:xfrm flipH="1" flipV="1">
            <a:off x="7278103" y="3374535"/>
            <a:ext cx="219919" cy="937549"/>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86DB8B5A-0615-DBB5-BF76-34BDB6E4592C}"/>
              </a:ext>
            </a:extLst>
          </p:cNvPr>
          <p:cNvCxnSpPr>
            <a:cxnSpLocks/>
          </p:cNvCxnSpPr>
          <p:nvPr/>
        </p:nvCxnSpPr>
        <p:spPr>
          <a:xfrm flipV="1">
            <a:off x="7519242" y="3374535"/>
            <a:ext cx="219919" cy="937549"/>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7819CC34-0C9B-7FBE-3E4D-E0AB9E0628B8}"/>
              </a:ext>
            </a:extLst>
          </p:cNvPr>
          <p:cNvCxnSpPr>
            <a:cxnSpLocks/>
          </p:cNvCxnSpPr>
          <p:nvPr/>
        </p:nvCxnSpPr>
        <p:spPr>
          <a:xfrm flipH="1" flipV="1">
            <a:off x="7739161" y="3374535"/>
            <a:ext cx="219919" cy="937549"/>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E251AE2A-CF0F-941B-488B-CD1CD1350077}"/>
              </a:ext>
            </a:extLst>
          </p:cNvPr>
          <p:cNvCxnSpPr>
            <a:cxnSpLocks/>
          </p:cNvCxnSpPr>
          <p:nvPr/>
        </p:nvCxnSpPr>
        <p:spPr>
          <a:xfrm flipV="1">
            <a:off x="7959079" y="3374535"/>
            <a:ext cx="219919" cy="937549"/>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2AB05196-3D17-44B7-EA25-045C9794398F}"/>
              </a:ext>
            </a:extLst>
          </p:cNvPr>
          <p:cNvCxnSpPr>
            <a:cxnSpLocks/>
          </p:cNvCxnSpPr>
          <p:nvPr/>
        </p:nvCxnSpPr>
        <p:spPr>
          <a:xfrm flipH="1" flipV="1">
            <a:off x="8178998" y="3374535"/>
            <a:ext cx="219919" cy="937549"/>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9395F9D1-DBBF-1CA1-D261-25A707F887D5}"/>
              </a:ext>
            </a:extLst>
          </p:cNvPr>
          <p:cNvCxnSpPr>
            <a:cxnSpLocks/>
          </p:cNvCxnSpPr>
          <p:nvPr/>
        </p:nvCxnSpPr>
        <p:spPr>
          <a:xfrm>
            <a:off x="5948942" y="4312357"/>
            <a:ext cx="2605274"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5555FE6C-C3BC-C9F4-5A5D-91115DCC7E56}"/>
              </a:ext>
            </a:extLst>
          </p:cNvPr>
          <p:cNvCxnSpPr>
            <a:cxnSpLocks/>
          </p:cNvCxnSpPr>
          <p:nvPr/>
        </p:nvCxnSpPr>
        <p:spPr>
          <a:xfrm>
            <a:off x="5948942" y="3374535"/>
            <a:ext cx="2605274"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2110190E-BFF6-93E3-41C2-0566541970BE}"/>
              </a:ext>
            </a:extLst>
          </p:cNvPr>
          <p:cNvSpPr txBox="1"/>
          <p:nvPr/>
        </p:nvSpPr>
        <p:spPr>
          <a:xfrm>
            <a:off x="6510098" y="4547903"/>
            <a:ext cx="246028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sym typeface="Wingdings" pitchFamily="2" charset="2"/>
              </a:rPr>
              <a:t>autocorrelation</a:t>
            </a:r>
            <a:endParaRPr lang="en-US" dirty="0">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EC5A76E5-D344-E971-D236-94686BE9BB11}"/>
              </a:ext>
            </a:extLst>
          </p:cNvPr>
          <p:cNvSpPr txBox="1"/>
          <p:nvPr/>
        </p:nvSpPr>
        <p:spPr>
          <a:xfrm>
            <a:off x="6397965" y="2657255"/>
            <a:ext cx="246028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sym typeface="Wingdings" pitchFamily="2" charset="2"/>
              </a:rPr>
              <a:t>Eviction events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211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159F17-9F45-2109-C529-853FCAA83FA0}"/>
              </a:ext>
            </a:extLst>
          </p:cNvPr>
          <p:cNvSpPr>
            <a:spLocks noGrp="1"/>
          </p:cNvSpPr>
          <p:nvPr>
            <p:ph type="body" sz="quarter" idx="13"/>
          </p:nvPr>
        </p:nvSpPr>
        <p:spPr>
          <a:xfrm>
            <a:off x="285754" y="1085851"/>
            <a:ext cx="4839140" cy="5187358"/>
          </a:xfrm>
        </p:spPr>
        <p:txBody>
          <a:bodyPr>
            <a:normAutofit/>
          </a:bodyPr>
          <a:lstStyle/>
          <a:p>
            <a:r>
              <a:rPr lang="en-US" dirty="0" err="1"/>
              <a:t>AutoCAT</a:t>
            </a:r>
            <a:r>
              <a:rPr lang="en-US" dirty="0"/>
              <a:t> can generate attacks that bypass CC-Hunter</a:t>
            </a:r>
          </a:p>
          <a:p>
            <a:pPr lvl="1"/>
            <a:r>
              <a:rPr lang="en-US" dirty="0"/>
              <a:t>Textbook: </a:t>
            </a:r>
            <a:r>
              <a:rPr lang="en-US" dirty="0" err="1"/>
              <a:t>prime+probe</a:t>
            </a:r>
            <a:endParaRPr lang="en-US" dirty="0"/>
          </a:p>
          <a:p>
            <a:pPr lvl="1"/>
            <a:r>
              <a:rPr lang="en-US" dirty="0" err="1"/>
              <a:t>RL_baseline</a:t>
            </a:r>
            <a:r>
              <a:rPr lang="en-US" dirty="0"/>
              <a:t>: training without considering the </a:t>
            </a:r>
            <a:r>
              <a:rPr lang="en-US" dirty="0" err="1"/>
              <a:t>CCHunter</a:t>
            </a:r>
            <a:endParaRPr lang="en-US" dirty="0"/>
          </a:p>
          <a:p>
            <a:pPr lvl="1"/>
            <a:r>
              <a:rPr lang="en-US" dirty="0" err="1"/>
              <a:t>RL_autocor</a:t>
            </a:r>
            <a:r>
              <a:rPr lang="en-US" dirty="0"/>
              <a:t>: training with consider high </a:t>
            </a:r>
            <a:r>
              <a:rPr lang="en-US" dirty="0" err="1"/>
              <a:t>autocor</a:t>
            </a:r>
            <a:r>
              <a:rPr lang="en-US" dirty="0"/>
              <a:t> as penalty</a:t>
            </a:r>
          </a:p>
          <a:p>
            <a:r>
              <a:rPr lang="en-US" dirty="0" err="1"/>
              <a:t>AutoCAT</a:t>
            </a:r>
            <a:r>
              <a:rPr lang="en-US" dirty="0"/>
              <a:t> can generate attacks that evade SVM detection</a:t>
            </a:r>
          </a:p>
          <a:p>
            <a:pPr lvl="1"/>
            <a:r>
              <a:rPr lang="en-US" dirty="0"/>
              <a:t>RL_SVM: training with considering SVM detection penalty</a:t>
            </a:r>
          </a:p>
        </p:txBody>
      </p:sp>
      <p:sp>
        <p:nvSpPr>
          <p:cNvPr id="3" name="Title 2">
            <a:extLst>
              <a:ext uri="{FF2B5EF4-FFF2-40B4-BE49-F238E27FC236}">
                <a16:creationId xmlns:a16="http://schemas.microsoft.com/office/drawing/2014/main" id="{5D74BDEA-6512-C501-75E4-A9813FAAA550}"/>
              </a:ext>
            </a:extLst>
          </p:cNvPr>
          <p:cNvSpPr>
            <a:spLocks noGrp="1"/>
          </p:cNvSpPr>
          <p:nvPr>
            <p:ph type="title"/>
          </p:nvPr>
        </p:nvSpPr>
        <p:spPr/>
        <p:txBody>
          <a:bodyPr>
            <a:normAutofit fontScale="90000"/>
          </a:bodyPr>
          <a:lstStyle/>
          <a:p>
            <a:r>
              <a:rPr lang="en-US" dirty="0" err="1"/>
              <a:t>AutoCAT</a:t>
            </a:r>
            <a:r>
              <a:rPr lang="en-US" dirty="0"/>
              <a:t> can Bypass the Detection</a:t>
            </a:r>
          </a:p>
        </p:txBody>
      </p:sp>
      <p:pic>
        <p:nvPicPr>
          <p:cNvPr id="9" name="Picture 8" descr="Chart&#10;&#10;Description automatically generated">
            <a:extLst>
              <a:ext uri="{FF2B5EF4-FFF2-40B4-BE49-F238E27FC236}">
                <a16:creationId xmlns:a16="http://schemas.microsoft.com/office/drawing/2014/main" id="{9883E235-42C7-C374-08A5-607DCA5DB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499" y="1131573"/>
            <a:ext cx="4074248" cy="1645920"/>
          </a:xfrm>
          <a:prstGeom prst="rect">
            <a:avLst/>
          </a:prstGeom>
        </p:spPr>
      </p:pic>
      <p:graphicFrame>
        <p:nvGraphicFramePr>
          <p:cNvPr id="10" name="Table 10">
            <a:extLst>
              <a:ext uri="{FF2B5EF4-FFF2-40B4-BE49-F238E27FC236}">
                <a16:creationId xmlns:a16="http://schemas.microsoft.com/office/drawing/2014/main" id="{D93D47EC-D089-5E72-485E-F318538031A3}"/>
              </a:ext>
            </a:extLst>
          </p:cNvPr>
          <p:cNvGraphicFramePr>
            <a:graphicFrameLocks noGrp="1"/>
          </p:cNvGraphicFramePr>
          <p:nvPr/>
        </p:nvGraphicFramePr>
        <p:xfrm>
          <a:off x="4804542" y="3141760"/>
          <a:ext cx="4076128" cy="1539922"/>
        </p:xfrm>
        <a:graphic>
          <a:graphicData uri="http://schemas.openxmlformats.org/drawingml/2006/table">
            <a:tbl>
              <a:tblPr firstRow="1" bandRow="1">
                <a:tableStyleId>{5C22544A-7EE6-4342-B048-85BDC9FD1C3A}</a:tableStyleId>
              </a:tblPr>
              <a:tblGrid>
                <a:gridCol w="1182060">
                  <a:extLst>
                    <a:ext uri="{9D8B030D-6E8A-4147-A177-3AD203B41FA5}">
                      <a16:colId xmlns:a16="http://schemas.microsoft.com/office/drawing/2014/main" val="2124107211"/>
                    </a:ext>
                  </a:extLst>
                </a:gridCol>
                <a:gridCol w="856004">
                  <a:extLst>
                    <a:ext uri="{9D8B030D-6E8A-4147-A177-3AD203B41FA5}">
                      <a16:colId xmlns:a16="http://schemas.microsoft.com/office/drawing/2014/main" val="1896260116"/>
                    </a:ext>
                  </a:extLst>
                </a:gridCol>
                <a:gridCol w="1019032">
                  <a:extLst>
                    <a:ext uri="{9D8B030D-6E8A-4147-A177-3AD203B41FA5}">
                      <a16:colId xmlns:a16="http://schemas.microsoft.com/office/drawing/2014/main" val="3905946336"/>
                    </a:ext>
                  </a:extLst>
                </a:gridCol>
                <a:gridCol w="1019032">
                  <a:extLst>
                    <a:ext uri="{9D8B030D-6E8A-4147-A177-3AD203B41FA5}">
                      <a16:colId xmlns:a16="http://schemas.microsoft.com/office/drawing/2014/main" val="1485297887"/>
                    </a:ext>
                  </a:extLst>
                </a:gridCol>
              </a:tblGrid>
              <a:tr h="412162">
                <a:tc>
                  <a:txBody>
                    <a:bodyPr/>
                    <a:lstStyle/>
                    <a:p>
                      <a:r>
                        <a:rPr lang="en-US" sz="1400" dirty="0">
                          <a:latin typeface="Arial" panose="020B0604020202020204" pitchFamily="34" charset="0"/>
                          <a:cs typeface="Arial" panose="020B0604020202020204" pitchFamily="34" charset="0"/>
                        </a:rPr>
                        <a:t>attacker</a:t>
                      </a:r>
                    </a:p>
                  </a:txBody>
                  <a:tcPr/>
                </a:tc>
                <a:tc>
                  <a:txBody>
                    <a:bodyPr/>
                    <a:lstStyle/>
                    <a:p>
                      <a:r>
                        <a:rPr lang="en-US" sz="1400" dirty="0">
                          <a:latin typeface="Arial" panose="020B0604020202020204" pitchFamily="34" charset="0"/>
                          <a:cs typeface="Arial" panose="020B0604020202020204" pitchFamily="34" charset="0"/>
                        </a:rPr>
                        <a:t>Bit rate</a:t>
                      </a:r>
                    </a:p>
                  </a:txBody>
                  <a:tcPr/>
                </a:tc>
                <a:tc>
                  <a:txBody>
                    <a:bodyPr/>
                    <a:lstStyle/>
                    <a:p>
                      <a:r>
                        <a:rPr lang="en-US" sz="1400" dirty="0">
                          <a:latin typeface="Arial" panose="020B0604020202020204" pitchFamily="34" charset="0"/>
                          <a:cs typeface="Arial" panose="020B0604020202020204" pitchFamily="34" charset="0"/>
                        </a:rPr>
                        <a:t>Accuracy</a:t>
                      </a:r>
                    </a:p>
                  </a:txBody>
                  <a:tcPr/>
                </a:tc>
                <a:tc>
                  <a:txBody>
                    <a:bodyPr/>
                    <a:lstStyle/>
                    <a:p>
                      <a:r>
                        <a:rPr lang="en-US" sz="1400" dirty="0">
                          <a:latin typeface="Arial" panose="020B0604020202020204" pitchFamily="34" charset="0"/>
                          <a:cs typeface="Arial" panose="020B0604020202020204" pitchFamily="34" charset="0"/>
                        </a:rPr>
                        <a:t>Detection rate</a:t>
                      </a:r>
                    </a:p>
                  </a:txBody>
                  <a:tcPr/>
                </a:tc>
                <a:extLst>
                  <a:ext uri="{0D108BD9-81ED-4DB2-BD59-A6C34878D82A}">
                    <a16:rowId xmlns:a16="http://schemas.microsoft.com/office/drawing/2014/main" val="3481464188"/>
                  </a:ext>
                </a:extLst>
              </a:tr>
              <a:tr h="242448">
                <a:tc>
                  <a:txBody>
                    <a:bodyPr/>
                    <a:lstStyle/>
                    <a:p>
                      <a:r>
                        <a:rPr lang="en-US" sz="1400" dirty="0">
                          <a:latin typeface="Arial" panose="020B0604020202020204" pitchFamily="34" charset="0"/>
                          <a:cs typeface="Arial" panose="020B0604020202020204" pitchFamily="34" charset="0"/>
                        </a:rPr>
                        <a:t>textbook</a:t>
                      </a:r>
                    </a:p>
                  </a:txBody>
                  <a:tcPr/>
                </a:tc>
                <a:tc>
                  <a:txBody>
                    <a:bodyPr/>
                    <a:lstStyle/>
                    <a:p>
                      <a:r>
                        <a:rPr lang="en-US" sz="1400" dirty="0">
                          <a:latin typeface="Arial" panose="020B0604020202020204" pitchFamily="34" charset="0"/>
                          <a:cs typeface="Arial" panose="020B0604020202020204" pitchFamily="34" charset="0"/>
                        </a:rPr>
                        <a:t>0.1625</a:t>
                      </a:r>
                    </a:p>
                  </a:txBody>
                  <a:tcPr/>
                </a:tc>
                <a:tc>
                  <a:txBody>
                    <a:bodyPr/>
                    <a:lstStyle/>
                    <a:p>
                      <a:r>
                        <a:rPr lang="en-US" sz="1400" dirty="0">
                          <a:latin typeface="Arial" panose="020B0604020202020204" pitchFamily="34" charset="0"/>
                          <a:cs typeface="Arial" panose="020B0604020202020204" pitchFamily="34" charset="0"/>
                        </a:rPr>
                        <a:t>1.0</a:t>
                      </a:r>
                    </a:p>
                  </a:txBody>
                  <a:tcPr/>
                </a:tc>
                <a:tc>
                  <a:txBody>
                    <a:bodyPr/>
                    <a:lstStyle/>
                    <a:p>
                      <a:r>
                        <a:rPr lang="en-US" sz="1400" dirty="0">
                          <a:latin typeface="Arial" panose="020B0604020202020204" pitchFamily="34" charset="0"/>
                          <a:cs typeface="Arial" panose="020B0604020202020204" pitchFamily="34" charset="0"/>
                        </a:rPr>
                        <a:t>0.973</a:t>
                      </a:r>
                    </a:p>
                  </a:txBody>
                  <a:tcPr/>
                </a:tc>
                <a:extLst>
                  <a:ext uri="{0D108BD9-81ED-4DB2-BD59-A6C34878D82A}">
                    <a16:rowId xmlns:a16="http://schemas.microsoft.com/office/drawing/2014/main" val="585434306"/>
                  </a:ext>
                </a:extLst>
              </a:tr>
              <a:tr h="412162">
                <a:tc>
                  <a:txBody>
                    <a:bodyPr/>
                    <a:lstStyle/>
                    <a:p>
                      <a:r>
                        <a:rPr lang="en-US" sz="1400" dirty="0" err="1">
                          <a:latin typeface="Arial" panose="020B0604020202020204" pitchFamily="34" charset="0"/>
                          <a:cs typeface="Arial" panose="020B0604020202020204" pitchFamily="34" charset="0"/>
                        </a:rPr>
                        <a:t>RL_baseline</a:t>
                      </a:r>
                      <a:endParaRPr lang="en-US" sz="14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0.229</a:t>
                      </a:r>
                    </a:p>
                  </a:txBody>
                  <a:tcPr/>
                </a:tc>
                <a:tc>
                  <a:txBody>
                    <a:bodyPr/>
                    <a:lstStyle/>
                    <a:p>
                      <a:r>
                        <a:rPr lang="en-US" sz="1400" dirty="0">
                          <a:latin typeface="Arial" panose="020B0604020202020204" pitchFamily="34" charset="0"/>
                          <a:cs typeface="Arial" panose="020B0604020202020204" pitchFamily="34" charset="0"/>
                        </a:rPr>
                        <a:t>0.989</a:t>
                      </a:r>
                    </a:p>
                  </a:txBody>
                  <a:tcPr/>
                </a:tc>
                <a:tc>
                  <a:txBody>
                    <a:bodyPr/>
                    <a:lstStyle/>
                    <a:p>
                      <a:r>
                        <a:rPr lang="en-US" sz="1400" dirty="0">
                          <a:latin typeface="Arial" panose="020B0604020202020204" pitchFamily="34" charset="0"/>
                          <a:cs typeface="Arial" panose="020B0604020202020204" pitchFamily="34" charset="0"/>
                        </a:rPr>
                        <a:t>0.933</a:t>
                      </a:r>
                    </a:p>
                  </a:txBody>
                  <a:tcPr/>
                </a:tc>
                <a:extLst>
                  <a:ext uri="{0D108BD9-81ED-4DB2-BD59-A6C34878D82A}">
                    <a16:rowId xmlns:a16="http://schemas.microsoft.com/office/drawing/2014/main" val="2940168495"/>
                  </a:ext>
                </a:extLst>
              </a:tr>
              <a:tr h="242448">
                <a:tc>
                  <a:txBody>
                    <a:bodyPr/>
                    <a:lstStyle/>
                    <a:p>
                      <a:r>
                        <a:rPr lang="en-US" sz="1400" dirty="0">
                          <a:latin typeface="Arial" panose="020B0604020202020204" pitchFamily="34" charset="0"/>
                          <a:cs typeface="Arial" panose="020B0604020202020204" pitchFamily="34" charset="0"/>
                        </a:rPr>
                        <a:t>RL_SVM</a:t>
                      </a:r>
                    </a:p>
                  </a:txBody>
                  <a:tcPr/>
                </a:tc>
                <a:tc>
                  <a:txBody>
                    <a:bodyPr/>
                    <a:lstStyle/>
                    <a:p>
                      <a:r>
                        <a:rPr lang="en-US" sz="1400" dirty="0">
                          <a:latin typeface="Arial" panose="020B0604020202020204" pitchFamily="34" charset="0"/>
                          <a:cs typeface="Arial" panose="020B0604020202020204" pitchFamily="34" charset="0"/>
                        </a:rPr>
                        <a:t>0.216</a:t>
                      </a:r>
                    </a:p>
                  </a:txBody>
                  <a:tcPr/>
                </a:tc>
                <a:tc>
                  <a:txBody>
                    <a:bodyPr/>
                    <a:lstStyle/>
                    <a:p>
                      <a:r>
                        <a:rPr lang="en-US" sz="1400" dirty="0">
                          <a:latin typeface="Arial" panose="020B0604020202020204" pitchFamily="34" charset="0"/>
                          <a:cs typeface="Arial" panose="020B0604020202020204" pitchFamily="34" charset="0"/>
                        </a:rPr>
                        <a:t>0.997</a:t>
                      </a:r>
                    </a:p>
                  </a:txBody>
                  <a:tcPr/>
                </a:tc>
                <a:tc>
                  <a:txBody>
                    <a:bodyPr/>
                    <a:lstStyle/>
                    <a:p>
                      <a:r>
                        <a:rPr lang="en-US" sz="1400" dirty="0">
                          <a:latin typeface="Arial" panose="020B0604020202020204" pitchFamily="34" charset="0"/>
                          <a:cs typeface="Arial" panose="020B0604020202020204" pitchFamily="34" charset="0"/>
                        </a:rPr>
                        <a:t>0.519</a:t>
                      </a:r>
                    </a:p>
                  </a:txBody>
                  <a:tcPr/>
                </a:tc>
                <a:extLst>
                  <a:ext uri="{0D108BD9-81ED-4DB2-BD59-A6C34878D82A}">
                    <a16:rowId xmlns:a16="http://schemas.microsoft.com/office/drawing/2014/main" val="3416129173"/>
                  </a:ext>
                </a:extLst>
              </a:tr>
            </a:tbl>
          </a:graphicData>
        </a:graphic>
      </p:graphicFrame>
    </p:spTree>
    <p:extLst>
      <p:ext uri="{BB962C8B-B14F-4D97-AF65-F5344CB8AC3E}">
        <p14:creationId xmlns:p14="http://schemas.microsoft.com/office/powerpoint/2010/main" val="232510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229F3B-D2CD-8BF4-08E4-8E54EE4074D1}"/>
              </a:ext>
            </a:extLst>
          </p:cNvPr>
          <p:cNvSpPr>
            <a:spLocks noGrp="1"/>
          </p:cNvSpPr>
          <p:nvPr>
            <p:ph type="body" sz="quarter" idx="13"/>
          </p:nvPr>
        </p:nvSpPr>
        <p:spPr>
          <a:xfrm>
            <a:off x="285753" y="1085851"/>
            <a:ext cx="4242969" cy="4539445"/>
          </a:xfrm>
        </p:spPr>
        <p:txBody>
          <a:bodyPr vert="horz" lIns="91440" tIns="45720" rIns="91440" bIns="45720" rtlCol="0" anchor="t">
            <a:normAutofit/>
          </a:bodyPr>
          <a:lstStyle/>
          <a:p>
            <a:pPr marL="342265" indent="-342265"/>
            <a:r>
              <a:rPr lang="en-US" dirty="0"/>
              <a:t>Agent: Attacker</a:t>
            </a:r>
          </a:p>
          <a:p>
            <a:pPr marL="342265" indent="-342265"/>
            <a:r>
              <a:rPr lang="en-US" dirty="0"/>
              <a:t>Environment: Cache</a:t>
            </a:r>
          </a:p>
          <a:p>
            <a:pPr marL="741680" lvl="1" indent="-342265"/>
            <a:r>
              <a:rPr lang="en-US" dirty="0">
                <a:latin typeface="Arial"/>
                <a:cs typeface="Arial"/>
              </a:rPr>
              <a:t>architecture simulator </a:t>
            </a:r>
            <a:endParaRPr lang="en-US" dirty="0">
              <a:cs typeface="Arial"/>
            </a:endParaRPr>
          </a:p>
          <a:p>
            <a:pPr marL="741680" lvl="1" indent="-342265"/>
            <a:r>
              <a:rPr lang="en-US" dirty="0">
                <a:latin typeface="Arial"/>
                <a:cs typeface="Arial"/>
              </a:rPr>
              <a:t>cache in the processor</a:t>
            </a:r>
          </a:p>
          <a:p>
            <a:pPr marL="342265" indent="-342265"/>
            <a:r>
              <a:rPr lang="en-US" dirty="0"/>
              <a:t>Actions</a:t>
            </a:r>
          </a:p>
          <a:p>
            <a:pPr marL="742315" lvl="1" indent="-285115"/>
            <a:r>
              <a:rPr lang="en-US" dirty="0"/>
              <a:t>a1: attack makes an access</a:t>
            </a:r>
          </a:p>
          <a:p>
            <a:pPr marL="742315" lvl="1" indent="-285115"/>
            <a:r>
              <a:rPr lang="en-US" dirty="0"/>
              <a:t>a2: wait for victim access</a:t>
            </a:r>
          </a:p>
          <a:p>
            <a:pPr marL="742315" lvl="1" indent="-285115"/>
            <a:r>
              <a:rPr lang="en-US" dirty="0"/>
              <a:t>a3: guess the secret</a:t>
            </a:r>
          </a:p>
          <a:p>
            <a:pPr marL="342265" indent="-342265"/>
            <a:r>
              <a:rPr lang="en-US" dirty="0"/>
              <a:t>Observation</a:t>
            </a:r>
          </a:p>
          <a:p>
            <a:pPr marL="742315" lvl="1" indent="-285115"/>
            <a:r>
              <a:rPr lang="en-US" dirty="0"/>
              <a:t>latency of attacker access</a:t>
            </a:r>
          </a:p>
        </p:txBody>
      </p:sp>
      <p:sp>
        <p:nvSpPr>
          <p:cNvPr id="3" name="Title 2">
            <a:extLst>
              <a:ext uri="{FF2B5EF4-FFF2-40B4-BE49-F238E27FC236}">
                <a16:creationId xmlns:a16="http://schemas.microsoft.com/office/drawing/2014/main" id="{71028648-19AC-A7E7-F964-A06231575583}"/>
              </a:ext>
            </a:extLst>
          </p:cNvPr>
          <p:cNvSpPr>
            <a:spLocks noGrp="1"/>
          </p:cNvSpPr>
          <p:nvPr>
            <p:ph type="title"/>
          </p:nvPr>
        </p:nvSpPr>
        <p:spPr/>
        <p:txBody>
          <a:bodyPr>
            <a:normAutofit fontScale="90000"/>
          </a:bodyPr>
          <a:lstStyle/>
          <a:p>
            <a:r>
              <a:rPr lang="en-US" dirty="0"/>
              <a:t>Cache-Timing Attack as an RL Game </a:t>
            </a:r>
          </a:p>
        </p:txBody>
      </p:sp>
      <p:sp>
        <p:nvSpPr>
          <p:cNvPr id="5" name="Google Shape;211;p3">
            <a:extLst>
              <a:ext uri="{FF2B5EF4-FFF2-40B4-BE49-F238E27FC236}">
                <a16:creationId xmlns:a16="http://schemas.microsoft.com/office/drawing/2014/main" id="{2E2F840F-552D-B357-39F3-657FB8D7C2CB}"/>
              </a:ext>
            </a:extLst>
          </p:cNvPr>
          <p:cNvSpPr/>
          <p:nvPr/>
        </p:nvSpPr>
        <p:spPr>
          <a:xfrm>
            <a:off x="4673749" y="2760659"/>
            <a:ext cx="440444" cy="1512563"/>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 name="Google Shape;212;p3">
            <a:extLst>
              <a:ext uri="{FF2B5EF4-FFF2-40B4-BE49-F238E27FC236}">
                <a16:creationId xmlns:a16="http://schemas.microsoft.com/office/drawing/2014/main" id="{FDA3F481-2AD1-A1F9-4745-70C2CC59E0B8}"/>
              </a:ext>
            </a:extLst>
          </p:cNvPr>
          <p:cNvSpPr/>
          <p:nvPr/>
        </p:nvSpPr>
        <p:spPr>
          <a:xfrm>
            <a:off x="4695675" y="2785382"/>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 name="Google Shape;213;p3">
            <a:extLst>
              <a:ext uri="{FF2B5EF4-FFF2-40B4-BE49-F238E27FC236}">
                <a16:creationId xmlns:a16="http://schemas.microsoft.com/office/drawing/2014/main" id="{028A64C2-A9E5-EA81-FFF0-0732E51DC2CB}"/>
              </a:ext>
            </a:extLst>
          </p:cNvPr>
          <p:cNvSpPr/>
          <p:nvPr/>
        </p:nvSpPr>
        <p:spPr>
          <a:xfrm>
            <a:off x="4695675" y="2932151"/>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8" name="Google Shape;214;p3">
            <a:extLst>
              <a:ext uri="{FF2B5EF4-FFF2-40B4-BE49-F238E27FC236}">
                <a16:creationId xmlns:a16="http://schemas.microsoft.com/office/drawing/2014/main" id="{A442A530-9E8C-C89E-55C4-21B761EB6705}"/>
              </a:ext>
            </a:extLst>
          </p:cNvPr>
          <p:cNvSpPr/>
          <p:nvPr/>
        </p:nvSpPr>
        <p:spPr>
          <a:xfrm>
            <a:off x="4695675" y="3079982"/>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9" name="Google Shape;215;p3">
            <a:extLst>
              <a:ext uri="{FF2B5EF4-FFF2-40B4-BE49-F238E27FC236}">
                <a16:creationId xmlns:a16="http://schemas.microsoft.com/office/drawing/2014/main" id="{51082498-C55E-63BC-74AF-D88A9D688E2B}"/>
              </a:ext>
            </a:extLst>
          </p:cNvPr>
          <p:cNvSpPr/>
          <p:nvPr/>
        </p:nvSpPr>
        <p:spPr>
          <a:xfrm>
            <a:off x="4911131" y="2785382"/>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0" name="Google Shape;216;p3">
            <a:extLst>
              <a:ext uri="{FF2B5EF4-FFF2-40B4-BE49-F238E27FC236}">
                <a16:creationId xmlns:a16="http://schemas.microsoft.com/office/drawing/2014/main" id="{2363E1B7-F281-3CD5-5A8A-F54AA3FD8306}"/>
              </a:ext>
            </a:extLst>
          </p:cNvPr>
          <p:cNvSpPr/>
          <p:nvPr/>
        </p:nvSpPr>
        <p:spPr>
          <a:xfrm>
            <a:off x="4911131" y="2932151"/>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1" name="Google Shape;217;p3">
            <a:extLst>
              <a:ext uri="{FF2B5EF4-FFF2-40B4-BE49-F238E27FC236}">
                <a16:creationId xmlns:a16="http://schemas.microsoft.com/office/drawing/2014/main" id="{2EEED5B8-4C47-6F85-4A99-9A7F46CEFBDD}"/>
              </a:ext>
            </a:extLst>
          </p:cNvPr>
          <p:cNvSpPr/>
          <p:nvPr/>
        </p:nvSpPr>
        <p:spPr>
          <a:xfrm>
            <a:off x="4911131" y="3079982"/>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2" name="Google Shape;218;p3">
            <a:extLst>
              <a:ext uri="{FF2B5EF4-FFF2-40B4-BE49-F238E27FC236}">
                <a16:creationId xmlns:a16="http://schemas.microsoft.com/office/drawing/2014/main" id="{A52B0E4A-46EB-CC7C-6724-A5933090CA45}"/>
              </a:ext>
            </a:extLst>
          </p:cNvPr>
          <p:cNvSpPr/>
          <p:nvPr/>
        </p:nvSpPr>
        <p:spPr>
          <a:xfrm>
            <a:off x="4867277" y="3304270"/>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3" name="Google Shape;219;p3">
            <a:extLst>
              <a:ext uri="{FF2B5EF4-FFF2-40B4-BE49-F238E27FC236}">
                <a16:creationId xmlns:a16="http://schemas.microsoft.com/office/drawing/2014/main" id="{313D313E-EBF4-5EF7-FF38-A66428839A1F}"/>
              </a:ext>
            </a:extLst>
          </p:cNvPr>
          <p:cNvSpPr/>
          <p:nvPr/>
        </p:nvSpPr>
        <p:spPr>
          <a:xfrm>
            <a:off x="4867277" y="3479988"/>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4" name="Google Shape;220;p3">
            <a:extLst>
              <a:ext uri="{FF2B5EF4-FFF2-40B4-BE49-F238E27FC236}">
                <a16:creationId xmlns:a16="http://schemas.microsoft.com/office/drawing/2014/main" id="{A93F4847-2AA2-F4B5-5933-B3F1AFAFA3C1}"/>
              </a:ext>
            </a:extLst>
          </p:cNvPr>
          <p:cNvSpPr/>
          <p:nvPr/>
        </p:nvSpPr>
        <p:spPr>
          <a:xfrm>
            <a:off x="4867277" y="3655708"/>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5" name="Google Shape;221;p3">
            <a:extLst>
              <a:ext uri="{FF2B5EF4-FFF2-40B4-BE49-F238E27FC236}">
                <a16:creationId xmlns:a16="http://schemas.microsoft.com/office/drawing/2014/main" id="{61FE2CE7-FCD9-4DC0-2592-E2CF2AF7767B}"/>
              </a:ext>
            </a:extLst>
          </p:cNvPr>
          <p:cNvSpPr/>
          <p:nvPr/>
        </p:nvSpPr>
        <p:spPr>
          <a:xfrm>
            <a:off x="4695675" y="3831426"/>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6" name="Google Shape;222;p3">
            <a:extLst>
              <a:ext uri="{FF2B5EF4-FFF2-40B4-BE49-F238E27FC236}">
                <a16:creationId xmlns:a16="http://schemas.microsoft.com/office/drawing/2014/main" id="{F883617C-1668-B901-8D62-57D20BCC2FEE}"/>
              </a:ext>
            </a:extLst>
          </p:cNvPr>
          <p:cNvSpPr/>
          <p:nvPr/>
        </p:nvSpPr>
        <p:spPr>
          <a:xfrm>
            <a:off x="4695675" y="3978195"/>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7" name="Google Shape;223;p3">
            <a:extLst>
              <a:ext uri="{FF2B5EF4-FFF2-40B4-BE49-F238E27FC236}">
                <a16:creationId xmlns:a16="http://schemas.microsoft.com/office/drawing/2014/main" id="{31BDBFF2-ACFD-6670-9191-69867948F1C8}"/>
              </a:ext>
            </a:extLst>
          </p:cNvPr>
          <p:cNvSpPr/>
          <p:nvPr/>
        </p:nvSpPr>
        <p:spPr>
          <a:xfrm>
            <a:off x="4695675" y="4126027"/>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8" name="Google Shape;224;p3">
            <a:extLst>
              <a:ext uri="{FF2B5EF4-FFF2-40B4-BE49-F238E27FC236}">
                <a16:creationId xmlns:a16="http://schemas.microsoft.com/office/drawing/2014/main" id="{AF3BF74C-6C07-5B89-A33F-0B3B72BEF675}"/>
              </a:ext>
            </a:extLst>
          </p:cNvPr>
          <p:cNvSpPr/>
          <p:nvPr/>
        </p:nvSpPr>
        <p:spPr>
          <a:xfrm>
            <a:off x="4911131" y="3831426"/>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9" name="Google Shape;225;p3">
            <a:extLst>
              <a:ext uri="{FF2B5EF4-FFF2-40B4-BE49-F238E27FC236}">
                <a16:creationId xmlns:a16="http://schemas.microsoft.com/office/drawing/2014/main" id="{046B7E0C-D001-C5E8-354F-87C0BD7B92AC}"/>
              </a:ext>
            </a:extLst>
          </p:cNvPr>
          <p:cNvSpPr/>
          <p:nvPr/>
        </p:nvSpPr>
        <p:spPr>
          <a:xfrm>
            <a:off x="4911131" y="3978195"/>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0" name="Google Shape;226;p3">
            <a:extLst>
              <a:ext uri="{FF2B5EF4-FFF2-40B4-BE49-F238E27FC236}">
                <a16:creationId xmlns:a16="http://schemas.microsoft.com/office/drawing/2014/main" id="{E66C7AED-DF7B-BD98-FA24-310C23591290}"/>
              </a:ext>
            </a:extLst>
          </p:cNvPr>
          <p:cNvSpPr/>
          <p:nvPr/>
        </p:nvSpPr>
        <p:spPr>
          <a:xfrm>
            <a:off x="4911131" y="4126027"/>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1" name="Google Shape;227;p3">
            <a:extLst>
              <a:ext uri="{FF2B5EF4-FFF2-40B4-BE49-F238E27FC236}">
                <a16:creationId xmlns:a16="http://schemas.microsoft.com/office/drawing/2014/main" id="{08AC46CC-011C-6F07-04A3-3FFFE652E4D0}"/>
              </a:ext>
            </a:extLst>
          </p:cNvPr>
          <p:cNvSpPr txBox="1"/>
          <p:nvPr/>
        </p:nvSpPr>
        <p:spPr>
          <a:xfrm>
            <a:off x="4334250" y="3291609"/>
            <a:ext cx="509788" cy="280215"/>
          </a:xfrm>
          <a:prstGeom prst="rect">
            <a:avLst/>
          </a:prstGeom>
          <a:noFill/>
          <a:ln>
            <a:noFill/>
          </a:ln>
        </p:spPr>
        <p:txBody>
          <a:bodyPr spcFirstLastPara="1" wrap="square" lIns="68569" tIns="34275" rIns="68569" bIns="34275" anchor="t" anchorCtr="0">
            <a:spAutoFit/>
          </a:bodyPr>
          <a:lstStyle/>
          <a:p>
            <a:pPr>
              <a:buClr>
                <a:srgbClr val="292934"/>
              </a:buClr>
              <a:buSzPts val="1800"/>
            </a:pPr>
            <a:r>
              <a:rPr lang="en-US" sz="1350" dirty="0">
                <a:solidFill>
                  <a:srgbClr val="292934"/>
                </a:solidFill>
                <a:latin typeface="Arial"/>
                <a:ea typeface="Arial"/>
                <a:cs typeface="Arial"/>
                <a:sym typeface="Arial"/>
              </a:rPr>
              <a:t>set</a:t>
            </a:r>
            <a:endParaRPr sz="1350" dirty="0"/>
          </a:p>
        </p:txBody>
      </p:sp>
      <p:sp>
        <p:nvSpPr>
          <p:cNvPr id="22" name="Google Shape;228;p3">
            <a:extLst>
              <a:ext uri="{FF2B5EF4-FFF2-40B4-BE49-F238E27FC236}">
                <a16:creationId xmlns:a16="http://schemas.microsoft.com/office/drawing/2014/main" id="{4AEE39A5-D5F9-C1EB-8C55-3A2E240098CD}"/>
              </a:ext>
            </a:extLst>
          </p:cNvPr>
          <p:cNvSpPr txBox="1"/>
          <p:nvPr/>
        </p:nvSpPr>
        <p:spPr>
          <a:xfrm>
            <a:off x="4491538" y="2710882"/>
            <a:ext cx="172677" cy="560460"/>
          </a:xfrm>
          <a:prstGeom prst="rect">
            <a:avLst/>
          </a:prstGeom>
          <a:noFill/>
          <a:ln>
            <a:noFill/>
          </a:ln>
        </p:spPr>
        <p:txBody>
          <a:bodyPr spcFirstLastPara="1" wrap="square" lIns="68569" tIns="34275" rIns="68569" bIns="34275" anchor="t" anchorCtr="0">
            <a:spAutoFit/>
          </a:bodyPr>
          <a:lstStyle/>
          <a:p>
            <a:pPr>
              <a:buClr>
                <a:srgbClr val="292934"/>
              </a:buClr>
              <a:buSzPts val="1400"/>
            </a:pPr>
            <a:r>
              <a:rPr lang="en-US" sz="1050">
                <a:solidFill>
                  <a:srgbClr val="292934"/>
                </a:solidFill>
                <a:latin typeface="Calibri"/>
                <a:ea typeface="Calibri"/>
                <a:cs typeface="Calibri"/>
                <a:sym typeface="Calibri"/>
              </a:rPr>
              <a:t>0</a:t>
            </a:r>
            <a:endParaRPr sz="1350"/>
          </a:p>
          <a:p>
            <a:pPr>
              <a:buClr>
                <a:srgbClr val="292934"/>
              </a:buClr>
              <a:buSzPts val="1400"/>
            </a:pPr>
            <a:r>
              <a:rPr lang="en-US" sz="1050">
                <a:solidFill>
                  <a:srgbClr val="292934"/>
                </a:solidFill>
                <a:latin typeface="Calibri"/>
                <a:ea typeface="Calibri"/>
                <a:cs typeface="Calibri"/>
                <a:sym typeface="Calibri"/>
              </a:rPr>
              <a:t>1</a:t>
            </a:r>
            <a:endParaRPr sz="1350"/>
          </a:p>
          <a:p>
            <a:pPr>
              <a:buClr>
                <a:srgbClr val="292934"/>
              </a:buClr>
              <a:buSzPts val="1400"/>
            </a:pPr>
            <a:r>
              <a:rPr lang="en-US" sz="1050">
                <a:solidFill>
                  <a:srgbClr val="292934"/>
                </a:solidFill>
                <a:latin typeface="Calibri"/>
                <a:ea typeface="Calibri"/>
                <a:cs typeface="Calibri"/>
                <a:sym typeface="Calibri"/>
              </a:rPr>
              <a:t>2</a:t>
            </a:r>
            <a:endParaRPr sz="1350"/>
          </a:p>
        </p:txBody>
      </p:sp>
      <p:sp>
        <p:nvSpPr>
          <p:cNvPr id="23" name="Google Shape;229;p3">
            <a:extLst>
              <a:ext uri="{FF2B5EF4-FFF2-40B4-BE49-F238E27FC236}">
                <a16:creationId xmlns:a16="http://schemas.microsoft.com/office/drawing/2014/main" id="{F24729F2-632C-8517-CCC3-1B1D2B3E4329}"/>
              </a:ext>
            </a:extLst>
          </p:cNvPr>
          <p:cNvSpPr txBox="1"/>
          <p:nvPr/>
        </p:nvSpPr>
        <p:spPr>
          <a:xfrm>
            <a:off x="4334076" y="3785024"/>
            <a:ext cx="586496" cy="560460"/>
          </a:xfrm>
          <a:prstGeom prst="rect">
            <a:avLst/>
          </a:prstGeom>
          <a:noFill/>
          <a:ln>
            <a:noFill/>
          </a:ln>
        </p:spPr>
        <p:txBody>
          <a:bodyPr spcFirstLastPara="1" wrap="square" lIns="68569" tIns="34275" rIns="68569" bIns="34275" anchor="t" anchorCtr="0">
            <a:spAutoFit/>
          </a:bodyPr>
          <a:lstStyle/>
          <a:p>
            <a:pPr>
              <a:buClr>
                <a:srgbClr val="292934"/>
              </a:buClr>
              <a:buSzPts val="1400"/>
            </a:pPr>
            <a:r>
              <a:rPr lang="en-US" sz="1050" dirty="0">
                <a:solidFill>
                  <a:srgbClr val="292934"/>
                </a:solidFill>
                <a:latin typeface="Calibri"/>
                <a:ea typeface="Calibri"/>
                <a:cs typeface="Calibri"/>
                <a:sym typeface="Calibri"/>
              </a:rPr>
              <a:t>509</a:t>
            </a:r>
            <a:endParaRPr sz="1350" dirty="0"/>
          </a:p>
          <a:p>
            <a:pPr>
              <a:buClr>
                <a:srgbClr val="292934"/>
              </a:buClr>
              <a:buSzPts val="1400"/>
            </a:pPr>
            <a:r>
              <a:rPr lang="en-US" sz="1050" dirty="0">
                <a:solidFill>
                  <a:srgbClr val="292934"/>
                </a:solidFill>
                <a:latin typeface="Calibri"/>
                <a:ea typeface="Calibri"/>
                <a:cs typeface="Calibri"/>
                <a:sym typeface="Calibri"/>
              </a:rPr>
              <a:t>510</a:t>
            </a:r>
            <a:endParaRPr sz="1350" dirty="0"/>
          </a:p>
          <a:p>
            <a:pPr>
              <a:buClr>
                <a:srgbClr val="292934"/>
              </a:buClr>
              <a:buSzPts val="1400"/>
            </a:pPr>
            <a:r>
              <a:rPr lang="en-US" sz="1050" dirty="0">
                <a:solidFill>
                  <a:srgbClr val="292934"/>
                </a:solidFill>
                <a:latin typeface="Calibri"/>
                <a:ea typeface="Calibri"/>
                <a:cs typeface="Calibri"/>
                <a:sym typeface="Calibri"/>
              </a:rPr>
              <a:t>511</a:t>
            </a:r>
            <a:endParaRPr sz="1350" dirty="0"/>
          </a:p>
        </p:txBody>
      </p:sp>
      <p:sp>
        <p:nvSpPr>
          <p:cNvPr id="24" name="Google Shape;231;p3">
            <a:extLst>
              <a:ext uri="{FF2B5EF4-FFF2-40B4-BE49-F238E27FC236}">
                <a16:creationId xmlns:a16="http://schemas.microsoft.com/office/drawing/2014/main" id="{B12C26A4-79AB-C506-8BC6-0736644ED91C}"/>
              </a:ext>
            </a:extLst>
          </p:cNvPr>
          <p:cNvSpPr/>
          <p:nvPr/>
        </p:nvSpPr>
        <p:spPr>
          <a:xfrm>
            <a:off x="5524130" y="2760659"/>
            <a:ext cx="440444" cy="1512563"/>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5" name="Google Shape;232;p3">
            <a:extLst>
              <a:ext uri="{FF2B5EF4-FFF2-40B4-BE49-F238E27FC236}">
                <a16:creationId xmlns:a16="http://schemas.microsoft.com/office/drawing/2014/main" id="{F01DCE6F-F555-BE5D-5821-FD3D84A24BC1}"/>
              </a:ext>
            </a:extLst>
          </p:cNvPr>
          <p:cNvSpPr/>
          <p:nvPr/>
        </p:nvSpPr>
        <p:spPr>
          <a:xfrm>
            <a:off x="5546057" y="2785382"/>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6" name="Google Shape;233;p3">
            <a:extLst>
              <a:ext uri="{FF2B5EF4-FFF2-40B4-BE49-F238E27FC236}">
                <a16:creationId xmlns:a16="http://schemas.microsoft.com/office/drawing/2014/main" id="{2A42C153-624D-D48B-3AB6-491220B0788C}"/>
              </a:ext>
            </a:extLst>
          </p:cNvPr>
          <p:cNvSpPr/>
          <p:nvPr/>
        </p:nvSpPr>
        <p:spPr>
          <a:xfrm>
            <a:off x="5546057" y="2932151"/>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7" name="Google Shape;234;p3">
            <a:extLst>
              <a:ext uri="{FF2B5EF4-FFF2-40B4-BE49-F238E27FC236}">
                <a16:creationId xmlns:a16="http://schemas.microsoft.com/office/drawing/2014/main" id="{E9CD0B74-C556-8C88-9A42-7BB74FEFE8D5}"/>
              </a:ext>
            </a:extLst>
          </p:cNvPr>
          <p:cNvSpPr/>
          <p:nvPr/>
        </p:nvSpPr>
        <p:spPr>
          <a:xfrm>
            <a:off x="5546057" y="3079982"/>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8" name="Google Shape;235;p3">
            <a:extLst>
              <a:ext uri="{FF2B5EF4-FFF2-40B4-BE49-F238E27FC236}">
                <a16:creationId xmlns:a16="http://schemas.microsoft.com/office/drawing/2014/main" id="{E6B3FAC8-315C-3C3D-B8C3-93ACB2C0B04E}"/>
              </a:ext>
            </a:extLst>
          </p:cNvPr>
          <p:cNvSpPr/>
          <p:nvPr/>
        </p:nvSpPr>
        <p:spPr>
          <a:xfrm>
            <a:off x="5761512" y="2785382"/>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9" name="Google Shape;236;p3">
            <a:extLst>
              <a:ext uri="{FF2B5EF4-FFF2-40B4-BE49-F238E27FC236}">
                <a16:creationId xmlns:a16="http://schemas.microsoft.com/office/drawing/2014/main" id="{498FF4BA-8EC3-ECC9-D415-6F36FD068B0E}"/>
              </a:ext>
            </a:extLst>
          </p:cNvPr>
          <p:cNvSpPr/>
          <p:nvPr/>
        </p:nvSpPr>
        <p:spPr>
          <a:xfrm>
            <a:off x="5761512" y="2932151"/>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0" name="Google Shape;237;p3">
            <a:extLst>
              <a:ext uri="{FF2B5EF4-FFF2-40B4-BE49-F238E27FC236}">
                <a16:creationId xmlns:a16="http://schemas.microsoft.com/office/drawing/2014/main" id="{042369F3-94F1-C1C9-7DC2-118BEF43145C}"/>
              </a:ext>
            </a:extLst>
          </p:cNvPr>
          <p:cNvSpPr/>
          <p:nvPr/>
        </p:nvSpPr>
        <p:spPr>
          <a:xfrm>
            <a:off x="5761512" y="3079982"/>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1" name="Google Shape;238;p3">
            <a:extLst>
              <a:ext uri="{FF2B5EF4-FFF2-40B4-BE49-F238E27FC236}">
                <a16:creationId xmlns:a16="http://schemas.microsoft.com/office/drawing/2014/main" id="{D4727D2A-DADD-417B-AD04-CFF622A4F12A}"/>
              </a:ext>
            </a:extLst>
          </p:cNvPr>
          <p:cNvSpPr/>
          <p:nvPr/>
        </p:nvSpPr>
        <p:spPr>
          <a:xfrm>
            <a:off x="5717659" y="3304270"/>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32" name="Google Shape;239;p3">
            <a:extLst>
              <a:ext uri="{FF2B5EF4-FFF2-40B4-BE49-F238E27FC236}">
                <a16:creationId xmlns:a16="http://schemas.microsoft.com/office/drawing/2014/main" id="{4D95440E-9054-F90B-4333-5C73A0EDDC5F}"/>
              </a:ext>
            </a:extLst>
          </p:cNvPr>
          <p:cNvSpPr/>
          <p:nvPr/>
        </p:nvSpPr>
        <p:spPr>
          <a:xfrm>
            <a:off x="5717659" y="3479988"/>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33" name="Google Shape;240;p3">
            <a:extLst>
              <a:ext uri="{FF2B5EF4-FFF2-40B4-BE49-F238E27FC236}">
                <a16:creationId xmlns:a16="http://schemas.microsoft.com/office/drawing/2014/main" id="{EC5B53BF-56CF-089D-A62C-F9908E3AD022}"/>
              </a:ext>
            </a:extLst>
          </p:cNvPr>
          <p:cNvSpPr/>
          <p:nvPr/>
        </p:nvSpPr>
        <p:spPr>
          <a:xfrm>
            <a:off x="5717659" y="3655708"/>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34" name="Google Shape;241;p3">
            <a:extLst>
              <a:ext uri="{FF2B5EF4-FFF2-40B4-BE49-F238E27FC236}">
                <a16:creationId xmlns:a16="http://schemas.microsoft.com/office/drawing/2014/main" id="{9CC01108-F3BF-7AFF-15AB-7CC06DF4F58E}"/>
              </a:ext>
            </a:extLst>
          </p:cNvPr>
          <p:cNvSpPr/>
          <p:nvPr/>
        </p:nvSpPr>
        <p:spPr>
          <a:xfrm>
            <a:off x="5546057" y="3831426"/>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5" name="Google Shape;242;p3">
            <a:extLst>
              <a:ext uri="{FF2B5EF4-FFF2-40B4-BE49-F238E27FC236}">
                <a16:creationId xmlns:a16="http://schemas.microsoft.com/office/drawing/2014/main" id="{E5B7E062-F487-F952-51DB-4FAAE2F8E148}"/>
              </a:ext>
            </a:extLst>
          </p:cNvPr>
          <p:cNvSpPr/>
          <p:nvPr/>
        </p:nvSpPr>
        <p:spPr>
          <a:xfrm>
            <a:off x="5546057" y="3978195"/>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6" name="Google Shape;243;p3">
            <a:extLst>
              <a:ext uri="{FF2B5EF4-FFF2-40B4-BE49-F238E27FC236}">
                <a16:creationId xmlns:a16="http://schemas.microsoft.com/office/drawing/2014/main" id="{A165CB7A-B2F7-ACD2-74AB-541B0ABC8DBA}"/>
              </a:ext>
            </a:extLst>
          </p:cNvPr>
          <p:cNvSpPr/>
          <p:nvPr/>
        </p:nvSpPr>
        <p:spPr>
          <a:xfrm>
            <a:off x="5546057" y="4126027"/>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7" name="Google Shape;244;p3">
            <a:extLst>
              <a:ext uri="{FF2B5EF4-FFF2-40B4-BE49-F238E27FC236}">
                <a16:creationId xmlns:a16="http://schemas.microsoft.com/office/drawing/2014/main" id="{2020AA92-4A2C-411D-7433-3197ED9AB2E4}"/>
              </a:ext>
            </a:extLst>
          </p:cNvPr>
          <p:cNvSpPr/>
          <p:nvPr/>
        </p:nvSpPr>
        <p:spPr>
          <a:xfrm>
            <a:off x="5761512" y="3831426"/>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8" name="Google Shape;245;p3">
            <a:extLst>
              <a:ext uri="{FF2B5EF4-FFF2-40B4-BE49-F238E27FC236}">
                <a16:creationId xmlns:a16="http://schemas.microsoft.com/office/drawing/2014/main" id="{2F6DBF3C-387E-A63C-F1B3-AC4F79718344}"/>
              </a:ext>
            </a:extLst>
          </p:cNvPr>
          <p:cNvSpPr/>
          <p:nvPr/>
        </p:nvSpPr>
        <p:spPr>
          <a:xfrm>
            <a:off x="5761512" y="3978195"/>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9" name="Google Shape;246;p3">
            <a:extLst>
              <a:ext uri="{FF2B5EF4-FFF2-40B4-BE49-F238E27FC236}">
                <a16:creationId xmlns:a16="http://schemas.microsoft.com/office/drawing/2014/main" id="{3F14A98B-98F3-BAB3-3DBF-A774B4E696B4}"/>
              </a:ext>
            </a:extLst>
          </p:cNvPr>
          <p:cNvSpPr/>
          <p:nvPr/>
        </p:nvSpPr>
        <p:spPr>
          <a:xfrm>
            <a:off x="5761512" y="4126027"/>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0" name="Google Shape;247;p3">
            <a:extLst>
              <a:ext uri="{FF2B5EF4-FFF2-40B4-BE49-F238E27FC236}">
                <a16:creationId xmlns:a16="http://schemas.microsoft.com/office/drawing/2014/main" id="{32EFA517-1741-8554-7033-2543E5F99749}"/>
              </a:ext>
            </a:extLst>
          </p:cNvPr>
          <p:cNvSpPr/>
          <p:nvPr/>
        </p:nvSpPr>
        <p:spPr>
          <a:xfrm>
            <a:off x="6374512" y="2760659"/>
            <a:ext cx="440444" cy="1512563"/>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1" name="Google Shape;248;p3">
            <a:extLst>
              <a:ext uri="{FF2B5EF4-FFF2-40B4-BE49-F238E27FC236}">
                <a16:creationId xmlns:a16="http://schemas.microsoft.com/office/drawing/2014/main" id="{6D8B9FEB-D376-4FF5-65CF-177FECF340AB}"/>
              </a:ext>
            </a:extLst>
          </p:cNvPr>
          <p:cNvSpPr/>
          <p:nvPr/>
        </p:nvSpPr>
        <p:spPr>
          <a:xfrm>
            <a:off x="6396439" y="2932151"/>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2" name="Google Shape;249;p3">
            <a:extLst>
              <a:ext uri="{FF2B5EF4-FFF2-40B4-BE49-F238E27FC236}">
                <a16:creationId xmlns:a16="http://schemas.microsoft.com/office/drawing/2014/main" id="{F327A7F8-388A-F337-AB67-F95CFDC4CE4E}"/>
              </a:ext>
            </a:extLst>
          </p:cNvPr>
          <p:cNvSpPr/>
          <p:nvPr/>
        </p:nvSpPr>
        <p:spPr>
          <a:xfrm>
            <a:off x="6396439" y="3079982"/>
            <a:ext cx="171602" cy="117952"/>
          </a:xfrm>
          <a:prstGeom prst="roundRect">
            <a:avLst>
              <a:gd name="adj" fmla="val 16667"/>
            </a:avLst>
          </a:prstGeom>
          <a:solidFill>
            <a:srgbClr val="0070C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3" name="Google Shape;250;p3">
            <a:extLst>
              <a:ext uri="{FF2B5EF4-FFF2-40B4-BE49-F238E27FC236}">
                <a16:creationId xmlns:a16="http://schemas.microsoft.com/office/drawing/2014/main" id="{E6AFD8AD-8CED-227F-DA26-60001F577703}"/>
              </a:ext>
            </a:extLst>
          </p:cNvPr>
          <p:cNvSpPr/>
          <p:nvPr/>
        </p:nvSpPr>
        <p:spPr>
          <a:xfrm>
            <a:off x="6611894" y="2785382"/>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4" name="Google Shape;251;p3">
            <a:extLst>
              <a:ext uri="{FF2B5EF4-FFF2-40B4-BE49-F238E27FC236}">
                <a16:creationId xmlns:a16="http://schemas.microsoft.com/office/drawing/2014/main" id="{BFBF9EBD-4044-3A84-E583-11CE14750AE8}"/>
              </a:ext>
            </a:extLst>
          </p:cNvPr>
          <p:cNvSpPr/>
          <p:nvPr/>
        </p:nvSpPr>
        <p:spPr>
          <a:xfrm>
            <a:off x="6611894" y="2932151"/>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5" name="Google Shape;252;p3">
            <a:extLst>
              <a:ext uri="{FF2B5EF4-FFF2-40B4-BE49-F238E27FC236}">
                <a16:creationId xmlns:a16="http://schemas.microsoft.com/office/drawing/2014/main" id="{A67E92BF-54B5-5812-CAEB-47C93C7BD948}"/>
              </a:ext>
            </a:extLst>
          </p:cNvPr>
          <p:cNvSpPr/>
          <p:nvPr/>
        </p:nvSpPr>
        <p:spPr>
          <a:xfrm>
            <a:off x="6611894" y="3079982"/>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6" name="Google Shape;253;p3">
            <a:extLst>
              <a:ext uri="{FF2B5EF4-FFF2-40B4-BE49-F238E27FC236}">
                <a16:creationId xmlns:a16="http://schemas.microsoft.com/office/drawing/2014/main" id="{F87E20A4-57AD-7101-C4DB-D164C230950A}"/>
              </a:ext>
            </a:extLst>
          </p:cNvPr>
          <p:cNvSpPr/>
          <p:nvPr/>
        </p:nvSpPr>
        <p:spPr>
          <a:xfrm>
            <a:off x="6568040" y="3304270"/>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47" name="Google Shape;254;p3">
            <a:extLst>
              <a:ext uri="{FF2B5EF4-FFF2-40B4-BE49-F238E27FC236}">
                <a16:creationId xmlns:a16="http://schemas.microsoft.com/office/drawing/2014/main" id="{C3EB7886-31E7-EBFA-8FD4-A4A235A15430}"/>
              </a:ext>
            </a:extLst>
          </p:cNvPr>
          <p:cNvSpPr/>
          <p:nvPr/>
        </p:nvSpPr>
        <p:spPr>
          <a:xfrm>
            <a:off x="6568040" y="3479988"/>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48" name="Google Shape;255;p3">
            <a:extLst>
              <a:ext uri="{FF2B5EF4-FFF2-40B4-BE49-F238E27FC236}">
                <a16:creationId xmlns:a16="http://schemas.microsoft.com/office/drawing/2014/main" id="{6CC31AB1-102D-4723-43EE-C966B8507B67}"/>
              </a:ext>
            </a:extLst>
          </p:cNvPr>
          <p:cNvSpPr/>
          <p:nvPr/>
        </p:nvSpPr>
        <p:spPr>
          <a:xfrm>
            <a:off x="6568040" y="3655708"/>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49" name="Google Shape;256;p3">
            <a:extLst>
              <a:ext uri="{FF2B5EF4-FFF2-40B4-BE49-F238E27FC236}">
                <a16:creationId xmlns:a16="http://schemas.microsoft.com/office/drawing/2014/main" id="{9B4F3ACE-7704-BE26-610E-C75E889B18C6}"/>
              </a:ext>
            </a:extLst>
          </p:cNvPr>
          <p:cNvSpPr/>
          <p:nvPr/>
        </p:nvSpPr>
        <p:spPr>
          <a:xfrm>
            <a:off x="6396439" y="3978195"/>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0" name="Google Shape;257;p3">
            <a:extLst>
              <a:ext uri="{FF2B5EF4-FFF2-40B4-BE49-F238E27FC236}">
                <a16:creationId xmlns:a16="http://schemas.microsoft.com/office/drawing/2014/main" id="{EF517FB2-BB8F-4E1A-B63E-5298303707C5}"/>
              </a:ext>
            </a:extLst>
          </p:cNvPr>
          <p:cNvSpPr/>
          <p:nvPr/>
        </p:nvSpPr>
        <p:spPr>
          <a:xfrm>
            <a:off x="6396439" y="4126027"/>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1" name="Google Shape;258;p3">
            <a:extLst>
              <a:ext uri="{FF2B5EF4-FFF2-40B4-BE49-F238E27FC236}">
                <a16:creationId xmlns:a16="http://schemas.microsoft.com/office/drawing/2014/main" id="{5919D314-D39B-E55F-5886-54ABA70E8146}"/>
              </a:ext>
            </a:extLst>
          </p:cNvPr>
          <p:cNvSpPr/>
          <p:nvPr/>
        </p:nvSpPr>
        <p:spPr>
          <a:xfrm>
            <a:off x="6611894" y="4126027"/>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cxnSp>
        <p:nvCxnSpPr>
          <p:cNvPr id="52" name="Google Shape;259;p3">
            <a:extLst>
              <a:ext uri="{FF2B5EF4-FFF2-40B4-BE49-F238E27FC236}">
                <a16:creationId xmlns:a16="http://schemas.microsoft.com/office/drawing/2014/main" id="{9F8054E9-6255-A4A0-8390-4A591ACF271F}"/>
              </a:ext>
            </a:extLst>
          </p:cNvPr>
          <p:cNvCxnSpPr>
            <a:stCxn id="5" idx="3"/>
            <a:endCxn id="24" idx="1"/>
          </p:cNvCxnSpPr>
          <p:nvPr/>
        </p:nvCxnSpPr>
        <p:spPr>
          <a:xfrm>
            <a:off x="5114193" y="3516940"/>
            <a:ext cx="409862" cy="0"/>
          </a:xfrm>
          <a:prstGeom prst="straightConnector1">
            <a:avLst/>
          </a:prstGeom>
          <a:noFill/>
          <a:ln w="28575" cap="flat" cmpd="sng">
            <a:solidFill>
              <a:schemeClr val="dk1"/>
            </a:solidFill>
            <a:prstDash val="solid"/>
            <a:round/>
            <a:headEnd type="none" w="sm" len="sm"/>
            <a:tailEnd type="triangle" w="med" len="med"/>
          </a:ln>
        </p:spPr>
      </p:cxnSp>
      <p:cxnSp>
        <p:nvCxnSpPr>
          <p:cNvPr id="53" name="Google Shape;260;p3">
            <a:extLst>
              <a:ext uri="{FF2B5EF4-FFF2-40B4-BE49-F238E27FC236}">
                <a16:creationId xmlns:a16="http://schemas.microsoft.com/office/drawing/2014/main" id="{535A8B39-5642-06C6-FF9B-47FB28421624}"/>
              </a:ext>
            </a:extLst>
          </p:cNvPr>
          <p:cNvCxnSpPr/>
          <p:nvPr/>
        </p:nvCxnSpPr>
        <p:spPr>
          <a:xfrm>
            <a:off x="5964574" y="3516940"/>
            <a:ext cx="409937" cy="0"/>
          </a:xfrm>
          <a:prstGeom prst="straightConnector1">
            <a:avLst/>
          </a:prstGeom>
          <a:noFill/>
          <a:ln w="28575" cap="flat" cmpd="sng">
            <a:solidFill>
              <a:schemeClr val="dk1"/>
            </a:solidFill>
            <a:prstDash val="solid"/>
            <a:round/>
            <a:headEnd type="none" w="sm" len="sm"/>
            <a:tailEnd type="triangle" w="med" len="med"/>
          </a:ln>
        </p:spPr>
      </p:cxnSp>
      <p:cxnSp>
        <p:nvCxnSpPr>
          <p:cNvPr id="54" name="Google Shape;261;p3">
            <a:extLst>
              <a:ext uri="{FF2B5EF4-FFF2-40B4-BE49-F238E27FC236}">
                <a16:creationId xmlns:a16="http://schemas.microsoft.com/office/drawing/2014/main" id="{A0C4F838-B2E3-8D0B-617D-FC01B8655EB4}"/>
              </a:ext>
            </a:extLst>
          </p:cNvPr>
          <p:cNvCxnSpPr/>
          <p:nvPr/>
        </p:nvCxnSpPr>
        <p:spPr>
          <a:xfrm>
            <a:off x="6814956" y="3516940"/>
            <a:ext cx="409937" cy="0"/>
          </a:xfrm>
          <a:prstGeom prst="straightConnector1">
            <a:avLst/>
          </a:prstGeom>
          <a:noFill/>
          <a:ln w="28575" cap="flat" cmpd="sng">
            <a:solidFill>
              <a:schemeClr val="dk1"/>
            </a:solidFill>
            <a:prstDash val="solid"/>
            <a:round/>
            <a:headEnd type="none" w="sm" len="sm"/>
            <a:tailEnd type="triangle" w="med" len="med"/>
          </a:ln>
        </p:spPr>
      </p:cxnSp>
      <p:sp>
        <p:nvSpPr>
          <p:cNvPr id="55" name="Google Shape;262;p3">
            <a:extLst>
              <a:ext uri="{FF2B5EF4-FFF2-40B4-BE49-F238E27FC236}">
                <a16:creationId xmlns:a16="http://schemas.microsoft.com/office/drawing/2014/main" id="{7E692335-3829-CACB-23CA-D0D75FB54945}"/>
              </a:ext>
            </a:extLst>
          </p:cNvPr>
          <p:cNvSpPr/>
          <p:nvPr/>
        </p:nvSpPr>
        <p:spPr>
          <a:xfrm>
            <a:off x="6396439" y="2785973"/>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6" name="Google Shape;263;p3">
            <a:extLst>
              <a:ext uri="{FF2B5EF4-FFF2-40B4-BE49-F238E27FC236}">
                <a16:creationId xmlns:a16="http://schemas.microsoft.com/office/drawing/2014/main" id="{8F8DD5FD-A6B8-5592-8B47-593D4177C060}"/>
              </a:ext>
            </a:extLst>
          </p:cNvPr>
          <p:cNvSpPr/>
          <p:nvPr/>
        </p:nvSpPr>
        <p:spPr>
          <a:xfrm>
            <a:off x="6396439" y="3828454"/>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7" name="Google Shape;264;p3">
            <a:extLst>
              <a:ext uri="{FF2B5EF4-FFF2-40B4-BE49-F238E27FC236}">
                <a16:creationId xmlns:a16="http://schemas.microsoft.com/office/drawing/2014/main" id="{5CECE931-C46D-ECA7-0B3C-F324FFB25B00}"/>
              </a:ext>
            </a:extLst>
          </p:cNvPr>
          <p:cNvSpPr/>
          <p:nvPr/>
        </p:nvSpPr>
        <p:spPr>
          <a:xfrm>
            <a:off x="6611894" y="3828454"/>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8" name="Google Shape;265;p3">
            <a:extLst>
              <a:ext uri="{FF2B5EF4-FFF2-40B4-BE49-F238E27FC236}">
                <a16:creationId xmlns:a16="http://schemas.microsoft.com/office/drawing/2014/main" id="{7E392CC0-4B87-22B5-4CB4-0C7E84D28687}"/>
              </a:ext>
            </a:extLst>
          </p:cNvPr>
          <p:cNvSpPr/>
          <p:nvPr/>
        </p:nvSpPr>
        <p:spPr>
          <a:xfrm>
            <a:off x="6611894" y="3975222"/>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9" name="Google Shape;266;p3">
            <a:extLst>
              <a:ext uri="{FF2B5EF4-FFF2-40B4-BE49-F238E27FC236}">
                <a16:creationId xmlns:a16="http://schemas.microsoft.com/office/drawing/2014/main" id="{6D730997-29A7-0B94-E18C-D231C527A8C3}"/>
              </a:ext>
            </a:extLst>
          </p:cNvPr>
          <p:cNvSpPr/>
          <p:nvPr/>
        </p:nvSpPr>
        <p:spPr>
          <a:xfrm>
            <a:off x="7224893" y="2760659"/>
            <a:ext cx="440444" cy="1512563"/>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0" name="Google Shape;267;p3">
            <a:extLst>
              <a:ext uri="{FF2B5EF4-FFF2-40B4-BE49-F238E27FC236}">
                <a16:creationId xmlns:a16="http://schemas.microsoft.com/office/drawing/2014/main" id="{4144CAB6-84A2-B5B1-CAB3-4C80CE1BEF3A}"/>
              </a:ext>
            </a:extLst>
          </p:cNvPr>
          <p:cNvSpPr/>
          <p:nvPr/>
        </p:nvSpPr>
        <p:spPr>
          <a:xfrm>
            <a:off x="7246820" y="2932151"/>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1" name="Google Shape;268;p3">
            <a:extLst>
              <a:ext uri="{FF2B5EF4-FFF2-40B4-BE49-F238E27FC236}">
                <a16:creationId xmlns:a16="http://schemas.microsoft.com/office/drawing/2014/main" id="{BC77FE14-53FA-6581-BC01-E05A2F7CE0BA}"/>
              </a:ext>
            </a:extLst>
          </p:cNvPr>
          <p:cNvSpPr/>
          <p:nvPr/>
        </p:nvSpPr>
        <p:spPr>
          <a:xfrm>
            <a:off x="7246820" y="3079982"/>
            <a:ext cx="171602" cy="117952"/>
          </a:xfrm>
          <a:prstGeom prst="roundRect">
            <a:avLst>
              <a:gd name="adj" fmla="val 16667"/>
            </a:avLst>
          </a:prstGeom>
          <a:solidFill>
            <a:srgbClr val="0070C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2" name="Google Shape;269;p3">
            <a:extLst>
              <a:ext uri="{FF2B5EF4-FFF2-40B4-BE49-F238E27FC236}">
                <a16:creationId xmlns:a16="http://schemas.microsoft.com/office/drawing/2014/main" id="{CD96F872-FDEC-5896-765C-41EA8265C2E4}"/>
              </a:ext>
            </a:extLst>
          </p:cNvPr>
          <p:cNvSpPr/>
          <p:nvPr/>
        </p:nvSpPr>
        <p:spPr>
          <a:xfrm>
            <a:off x="7462276" y="2785382"/>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3" name="Google Shape;270;p3">
            <a:extLst>
              <a:ext uri="{FF2B5EF4-FFF2-40B4-BE49-F238E27FC236}">
                <a16:creationId xmlns:a16="http://schemas.microsoft.com/office/drawing/2014/main" id="{B7EFC42F-71E1-8009-282F-78BE7859C62D}"/>
              </a:ext>
            </a:extLst>
          </p:cNvPr>
          <p:cNvSpPr/>
          <p:nvPr/>
        </p:nvSpPr>
        <p:spPr>
          <a:xfrm>
            <a:off x="7462276" y="2932151"/>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4" name="Google Shape;271;p3">
            <a:extLst>
              <a:ext uri="{FF2B5EF4-FFF2-40B4-BE49-F238E27FC236}">
                <a16:creationId xmlns:a16="http://schemas.microsoft.com/office/drawing/2014/main" id="{BEDD5135-623E-A495-1127-6C6CC5C335D0}"/>
              </a:ext>
            </a:extLst>
          </p:cNvPr>
          <p:cNvSpPr/>
          <p:nvPr/>
        </p:nvSpPr>
        <p:spPr>
          <a:xfrm>
            <a:off x="7462276" y="3079982"/>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5" name="Google Shape;272;p3">
            <a:extLst>
              <a:ext uri="{FF2B5EF4-FFF2-40B4-BE49-F238E27FC236}">
                <a16:creationId xmlns:a16="http://schemas.microsoft.com/office/drawing/2014/main" id="{DACB2123-30CF-52AF-5428-EA4ED795D46A}"/>
              </a:ext>
            </a:extLst>
          </p:cNvPr>
          <p:cNvSpPr/>
          <p:nvPr/>
        </p:nvSpPr>
        <p:spPr>
          <a:xfrm>
            <a:off x="7418422" y="3304270"/>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66" name="Google Shape;273;p3">
            <a:extLst>
              <a:ext uri="{FF2B5EF4-FFF2-40B4-BE49-F238E27FC236}">
                <a16:creationId xmlns:a16="http://schemas.microsoft.com/office/drawing/2014/main" id="{0A9F2041-FB28-2766-065C-27FCEAC47AB2}"/>
              </a:ext>
            </a:extLst>
          </p:cNvPr>
          <p:cNvSpPr/>
          <p:nvPr/>
        </p:nvSpPr>
        <p:spPr>
          <a:xfrm>
            <a:off x="7418422" y="3479988"/>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67" name="Google Shape;274;p3">
            <a:extLst>
              <a:ext uri="{FF2B5EF4-FFF2-40B4-BE49-F238E27FC236}">
                <a16:creationId xmlns:a16="http://schemas.microsoft.com/office/drawing/2014/main" id="{07D233BD-738A-BE95-AD3A-691C1D9C22CD}"/>
              </a:ext>
            </a:extLst>
          </p:cNvPr>
          <p:cNvSpPr/>
          <p:nvPr/>
        </p:nvSpPr>
        <p:spPr>
          <a:xfrm>
            <a:off x="7418422" y="3655708"/>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68" name="Google Shape;275;p3">
            <a:extLst>
              <a:ext uri="{FF2B5EF4-FFF2-40B4-BE49-F238E27FC236}">
                <a16:creationId xmlns:a16="http://schemas.microsoft.com/office/drawing/2014/main" id="{CE8614F2-6842-0580-DD1E-EF3042D5CFD8}"/>
              </a:ext>
            </a:extLst>
          </p:cNvPr>
          <p:cNvSpPr/>
          <p:nvPr/>
        </p:nvSpPr>
        <p:spPr>
          <a:xfrm>
            <a:off x="7246820" y="3978195"/>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9" name="Google Shape;276;p3">
            <a:extLst>
              <a:ext uri="{FF2B5EF4-FFF2-40B4-BE49-F238E27FC236}">
                <a16:creationId xmlns:a16="http://schemas.microsoft.com/office/drawing/2014/main" id="{F8E29D83-DD18-154E-22D3-60C1F1139308}"/>
              </a:ext>
            </a:extLst>
          </p:cNvPr>
          <p:cNvSpPr/>
          <p:nvPr/>
        </p:nvSpPr>
        <p:spPr>
          <a:xfrm>
            <a:off x="7246820" y="4126027"/>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0" name="Google Shape;277;p3">
            <a:extLst>
              <a:ext uri="{FF2B5EF4-FFF2-40B4-BE49-F238E27FC236}">
                <a16:creationId xmlns:a16="http://schemas.microsoft.com/office/drawing/2014/main" id="{74A73F64-F2FE-B391-3517-CD9069F66449}"/>
              </a:ext>
            </a:extLst>
          </p:cNvPr>
          <p:cNvSpPr/>
          <p:nvPr/>
        </p:nvSpPr>
        <p:spPr>
          <a:xfrm>
            <a:off x="7462276" y="4126027"/>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1" name="Google Shape;278;p3">
            <a:extLst>
              <a:ext uri="{FF2B5EF4-FFF2-40B4-BE49-F238E27FC236}">
                <a16:creationId xmlns:a16="http://schemas.microsoft.com/office/drawing/2014/main" id="{D88C7070-189D-2692-95AE-54C1EC2ACC61}"/>
              </a:ext>
            </a:extLst>
          </p:cNvPr>
          <p:cNvSpPr/>
          <p:nvPr/>
        </p:nvSpPr>
        <p:spPr>
          <a:xfrm>
            <a:off x="7246820" y="2785973"/>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2" name="Google Shape;279;p3">
            <a:extLst>
              <a:ext uri="{FF2B5EF4-FFF2-40B4-BE49-F238E27FC236}">
                <a16:creationId xmlns:a16="http://schemas.microsoft.com/office/drawing/2014/main" id="{C8BBAAF9-B957-712F-C119-17EC290DBB87}"/>
              </a:ext>
            </a:extLst>
          </p:cNvPr>
          <p:cNvSpPr/>
          <p:nvPr/>
        </p:nvSpPr>
        <p:spPr>
          <a:xfrm>
            <a:off x="7246820" y="3828454"/>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3" name="Google Shape;280;p3">
            <a:extLst>
              <a:ext uri="{FF2B5EF4-FFF2-40B4-BE49-F238E27FC236}">
                <a16:creationId xmlns:a16="http://schemas.microsoft.com/office/drawing/2014/main" id="{AC36EF33-AB11-1312-E99F-45B52274DEC2}"/>
              </a:ext>
            </a:extLst>
          </p:cNvPr>
          <p:cNvSpPr/>
          <p:nvPr/>
        </p:nvSpPr>
        <p:spPr>
          <a:xfrm>
            <a:off x="7462276" y="3828454"/>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4" name="Google Shape;281;p3">
            <a:extLst>
              <a:ext uri="{FF2B5EF4-FFF2-40B4-BE49-F238E27FC236}">
                <a16:creationId xmlns:a16="http://schemas.microsoft.com/office/drawing/2014/main" id="{B99F0B71-FE0D-DE97-3B60-2A4AABC1E64F}"/>
              </a:ext>
            </a:extLst>
          </p:cNvPr>
          <p:cNvSpPr/>
          <p:nvPr/>
        </p:nvSpPr>
        <p:spPr>
          <a:xfrm>
            <a:off x="7462276" y="3975222"/>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5" name="Google Shape;283;p3">
            <a:extLst>
              <a:ext uri="{FF2B5EF4-FFF2-40B4-BE49-F238E27FC236}">
                <a16:creationId xmlns:a16="http://schemas.microsoft.com/office/drawing/2014/main" id="{74D872AC-5525-5C76-3AF2-C5A25DC19100}"/>
              </a:ext>
            </a:extLst>
          </p:cNvPr>
          <p:cNvSpPr txBox="1"/>
          <p:nvPr/>
        </p:nvSpPr>
        <p:spPr>
          <a:xfrm>
            <a:off x="4993049" y="4319624"/>
            <a:ext cx="1128680" cy="438551"/>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P1 fills the cache</a:t>
            </a:r>
            <a:r>
              <a:rPr lang="en-US" sz="1200" dirty="0">
                <a:solidFill>
                  <a:srgbClr val="292934"/>
                </a:solidFill>
                <a:latin typeface="Arial"/>
                <a:ea typeface="Arial"/>
                <a:cs typeface="Arial"/>
                <a:sym typeface="Wingdings" pitchFamily="2" charset="2"/>
              </a:rPr>
              <a:t> a1</a:t>
            </a:r>
            <a:r>
              <a:rPr lang="en-US" sz="1200" dirty="0">
                <a:solidFill>
                  <a:srgbClr val="292934"/>
                </a:solidFill>
                <a:latin typeface="Arial"/>
                <a:ea typeface="Arial"/>
                <a:cs typeface="Arial"/>
                <a:sym typeface="Arial"/>
              </a:rPr>
              <a:t> </a:t>
            </a:r>
            <a:endParaRPr sz="1350" dirty="0"/>
          </a:p>
        </p:txBody>
      </p:sp>
      <p:sp>
        <p:nvSpPr>
          <p:cNvPr id="76" name="Google Shape;284;p3">
            <a:extLst>
              <a:ext uri="{FF2B5EF4-FFF2-40B4-BE49-F238E27FC236}">
                <a16:creationId xmlns:a16="http://schemas.microsoft.com/office/drawing/2014/main" id="{F6B9282C-438C-03E1-D332-E61E4E7FF85A}"/>
              </a:ext>
            </a:extLst>
          </p:cNvPr>
          <p:cNvSpPr txBox="1"/>
          <p:nvPr/>
        </p:nvSpPr>
        <p:spPr>
          <a:xfrm>
            <a:off x="5906676" y="4340175"/>
            <a:ext cx="999543" cy="438551"/>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P2 reads an array </a:t>
            </a:r>
            <a:r>
              <a:rPr lang="en-US" sz="1200" dirty="0">
                <a:solidFill>
                  <a:srgbClr val="292934"/>
                </a:solidFill>
                <a:latin typeface="Arial"/>
                <a:ea typeface="Arial"/>
                <a:cs typeface="Arial"/>
                <a:sym typeface="Wingdings" pitchFamily="2" charset="2"/>
              </a:rPr>
              <a:t> a2</a:t>
            </a:r>
            <a:endParaRPr sz="1350" dirty="0"/>
          </a:p>
        </p:txBody>
      </p:sp>
      <p:sp>
        <p:nvSpPr>
          <p:cNvPr id="77" name="Google Shape;285;p3">
            <a:extLst>
              <a:ext uri="{FF2B5EF4-FFF2-40B4-BE49-F238E27FC236}">
                <a16:creationId xmlns:a16="http://schemas.microsoft.com/office/drawing/2014/main" id="{639B4128-FF0D-A4BA-4C5A-7B0916424F67}"/>
              </a:ext>
            </a:extLst>
          </p:cNvPr>
          <p:cNvSpPr txBox="1"/>
          <p:nvPr/>
        </p:nvSpPr>
        <p:spPr>
          <a:xfrm>
            <a:off x="6815422" y="4340175"/>
            <a:ext cx="1235791" cy="438551"/>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P1 reads its data again</a:t>
            </a:r>
            <a:r>
              <a:rPr lang="en-US" sz="1200" dirty="0">
                <a:solidFill>
                  <a:srgbClr val="292934"/>
                </a:solidFill>
                <a:latin typeface="Arial"/>
                <a:ea typeface="Arial"/>
                <a:cs typeface="Arial"/>
                <a:sym typeface="Wingdings" pitchFamily="2" charset="2"/>
              </a:rPr>
              <a:t> a1</a:t>
            </a:r>
            <a:endParaRPr sz="1350" dirty="0"/>
          </a:p>
        </p:txBody>
      </p:sp>
      <p:cxnSp>
        <p:nvCxnSpPr>
          <p:cNvPr id="78" name="Google Shape;286;p3">
            <a:extLst>
              <a:ext uri="{FF2B5EF4-FFF2-40B4-BE49-F238E27FC236}">
                <a16:creationId xmlns:a16="http://schemas.microsoft.com/office/drawing/2014/main" id="{4FEB7251-2FD4-30B9-7FD6-7C6F305F4B8D}"/>
              </a:ext>
            </a:extLst>
          </p:cNvPr>
          <p:cNvCxnSpPr/>
          <p:nvPr/>
        </p:nvCxnSpPr>
        <p:spPr>
          <a:xfrm rot="10800000">
            <a:off x="7687264" y="3138655"/>
            <a:ext cx="291723" cy="0"/>
          </a:xfrm>
          <a:prstGeom prst="straightConnector1">
            <a:avLst/>
          </a:prstGeom>
          <a:noFill/>
          <a:ln w="19050" cap="flat" cmpd="sng">
            <a:solidFill>
              <a:srgbClr val="A63212"/>
            </a:solidFill>
            <a:prstDash val="solid"/>
            <a:round/>
            <a:headEnd type="none" w="sm" len="sm"/>
            <a:tailEnd type="triangle" w="med" len="med"/>
          </a:ln>
        </p:spPr>
      </p:cxnSp>
      <p:cxnSp>
        <p:nvCxnSpPr>
          <p:cNvPr id="79" name="Google Shape;288;p3">
            <a:extLst>
              <a:ext uri="{FF2B5EF4-FFF2-40B4-BE49-F238E27FC236}">
                <a16:creationId xmlns:a16="http://schemas.microsoft.com/office/drawing/2014/main" id="{579679B8-5BE3-0368-22BF-689D4FCD8552}"/>
              </a:ext>
            </a:extLst>
          </p:cNvPr>
          <p:cNvCxnSpPr/>
          <p:nvPr/>
        </p:nvCxnSpPr>
        <p:spPr>
          <a:xfrm rot="10800000">
            <a:off x="7687264" y="2843131"/>
            <a:ext cx="291723" cy="0"/>
          </a:xfrm>
          <a:prstGeom prst="straightConnector1">
            <a:avLst/>
          </a:prstGeom>
          <a:noFill/>
          <a:ln w="19050" cap="flat" cmpd="sng">
            <a:solidFill>
              <a:srgbClr val="A63212"/>
            </a:solidFill>
            <a:prstDash val="solid"/>
            <a:round/>
            <a:headEnd type="none" w="sm" len="sm"/>
            <a:tailEnd type="triangle" w="med" len="med"/>
          </a:ln>
        </p:spPr>
      </p:cxnSp>
      <p:sp>
        <p:nvSpPr>
          <p:cNvPr id="80" name="Google Shape;289;p3">
            <a:extLst>
              <a:ext uri="{FF2B5EF4-FFF2-40B4-BE49-F238E27FC236}">
                <a16:creationId xmlns:a16="http://schemas.microsoft.com/office/drawing/2014/main" id="{8F3FEF41-4309-AEA6-FFA8-05EFE7031330}"/>
              </a:ext>
            </a:extLst>
          </p:cNvPr>
          <p:cNvSpPr txBox="1"/>
          <p:nvPr/>
        </p:nvSpPr>
        <p:spPr>
          <a:xfrm>
            <a:off x="7952230" y="2703008"/>
            <a:ext cx="1266247" cy="280215"/>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hit</a:t>
            </a:r>
            <a:endParaRPr sz="1350" dirty="0"/>
          </a:p>
        </p:txBody>
      </p:sp>
      <p:cxnSp>
        <p:nvCxnSpPr>
          <p:cNvPr id="81" name="Google Shape;290;p3">
            <a:extLst>
              <a:ext uri="{FF2B5EF4-FFF2-40B4-BE49-F238E27FC236}">
                <a16:creationId xmlns:a16="http://schemas.microsoft.com/office/drawing/2014/main" id="{29138B0B-17DF-1406-A294-9747853CDE6E}"/>
              </a:ext>
            </a:extLst>
          </p:cNvPr>
          <p:cNvCxnSpPr/>
          <p:nvPr/>
        </p:nvCxnSpPr>
        <p:spPr>
          <a:xfrm rot="10800000">
            <a:off x="7689236" y="2986772"/>
            <a:ext cx="291723" cy="0"/>
          </a:xfrm>
          <a:prstGeom prst="straightConnector1">
            <a:avLst/>
          </a:prstGeom>
          <a:noFill/>
          <a:ln w="19050" cap="flat" cmpd="sng">
            <a:solidFill>
              <a:srgbClr val="A63212"/>
            </a:solidFill>
            <a:prstDash val="solid"/>
            <a:round/>
            <a:headEnd type="none" w="sm" len="sm"/>
            <a:tailEnd type="triangle" w="med" len="med"/>
          </a:ln>
        </p:spPr>
      </p:cxnSp>
      <p:cxnSp>
        <p:nvCxnSpPr>
          <p:cNvPr id="82" name="Google Shape;292;p3">
            <a:extLst>
              <a:ext uri="{FF2B5EF4-FFF2-40B4-BE49-F238E27FC236}">
                <a16:creationId xmlns:a16="http://schemas.microsoft.com/office/drawing/2014/main" id="{074C6350-A1CE-B738-17F7-4765A32EA224}"/>
              </a:ext>
            </a:extLst>
          </p:cNvPr>
          <p:cNvCxnSpPr/>
          <p:nvPr/>
        </p:nvCxnSpPr>
        <p:spPr>
          <a:xfrm rot="10800000">
            <a:off x="7687264" y="3860254"/>
            <a:ext cx="291723" cy="0"/>
          </a:xfrm>
          <a:prstGeom prst="straightConnector1">
            <a:avLst/>
          </a:prstGeom>
          <a:noFill/>
          <a:ln w="19050" cap="flat" cmpd="sng">
            <a:solidFill>
              <a:srgbClr val="A63212"/>
            </a:solidFill>
            <a:prstDash val="solid"/>
            <a:round/>
            <a:headEnd type="none" w="sm" len="sm"/>
            <a:tailEnd type="triangle" w="med" len="med"/>
          </a:ln>
        </p:spPr>
      </p:cxnSp>
      <p:cxnSp>
        <p:nvCxnSpPr>
          <p:cNvPr id="83" name="Google Shape;294;p3">
            <a:extLst>
              <a:ext uri="{FF2B5EF4-FFF2-40B4-BE49-F238E27FC236}">
                <a16:creationId xmlns:a16="http://schemas.microsoft.com/office/drawing/2014/main" id="{282A915A-64B2-D89B-B0CC-F72483D9F01C}"/>
              </a:ext>
            </a:extLst>
          </p:cNvPr>
          <p:cNvCxnSpPr/>
          <p:nvPr/>
        </p:nvCxnSpPr>
        <p:spPr>
          <a:xfrm rot="10800000">
            <a:off x="7687264" y="4030935"/>
            <a:ext cx="291723" cy="0"/>
          </a:xfrm>
          <a:prstGeom prst="straightConnector1">
            <a:avLst/>
          </a:prstGeom>
          <a:noFill/>
          <a:ln w="19050" cap="flat" cmpd="sng">
            <a:solidFill>
              <a:srgbClr val="A63212"/>
            </a:solidFill>
            <a:prstDash val="solid"/>
            <a:round/>
            <a:headEnd type="none" w="sm" len="sm"/>
            <a:tailEnd type="triangle" w="med" len="med"/>
          </a:ln>
        </p:spPr>
      </p:cxnSp>
      <p:cxnSp>
        <p:nvCxnSpPr>
          <p:cNvPr id="84" name="Google Shape;296;p3">
            <a:extLst>
              <a:ext uri="{FF2B5EF4-FFF2-40B4-BE49-F238E27FC236}">
                <a16:creationId xmlns:a16="http://schemas.microsoft.com/office/drawing/2014/main" id="{3B259C40-252B-FBA6-4CE3-CA5DBB2F0576}"/>
              </a:ext>
            </a:extLst>
          </p:cNvPr>
          <p:cNvCxnSpPr/>
          <p:nvPr/>
        </p:nvCxnSpPr>
        <p:spPr>
          <a:xfrm rot="10800000">
            <a:off x="7687264" y="4200054"/>
            <a:ext cx="291723" cy="0"/>
          </a:xfrm>
          <a:prstGeom prst="straightConnector1">
            <a:avLst/>
          </a:prstGeom>
          <a:noFill/>
          <a:ln w="19050" cap="flat" cmpd="sng">
            <a:solidFill>
              <a:srgbClr val="A63212"/>
            </a:solidFill>
            <a:prstDash val="solid"/>
            <a:round/>
            <a:headEnd type="none" w="sm" len="sm"/>
            <a:tailEnd type="triangle" w="med" len="med"/>
          </a:ln>
        </p:spPr>
      </p:cxnSp>
      <p:sp>
        <p:nvSpPr>
          <p:cNvPr id="85" name="Google Shape;289;p3">
            <a:extLst>
              <a:ext uri="{FF2B5EF4-FFF2-40B4-BE49-F238E27FC236}">
                <a16:creationId xmlns:a16="http://schemas.microsoft.com/office/drawing/2014/main" id="{2AB334DE-1099-AC3B-D636-5D2EDE3E3FC1}"/>
              </a:ext>
            </a:extLst>
          </p:cNvPr>
          <p:cNvSpPr txBox="1"/>
          <p:nvPr/>
        </p:nvSpPr>
        <p:spPr>
          <a:xfrm>
            <a:off x="7952230" y="2843115"/>
            <a:ext cx="1266247" cy="280215"/>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cs typeface="Calibri"/>
                <a:sym typeface="Calibri"/>
              </a:rPr>
              <a:t>hit</a:t>
            </a:r>
            <a:endParaRPr sz="1350" dirty="0"/>
          </a:p>
        </p:txBody>
      </p:sp>
      <p:sp>
        <p:nvSpPr>
          <p:cNvPr id="86" name="Google Shape;289;p3">
            <a:extLst>
              <a:ext uri="{FF2B5EF4-FFF2-40B4-BE49-F238E27FC236}">
                <a16:creationId xmlns:a16="http://schemas.microsoft.com/office/drawing/2014/main" id="{068F1BE4-354C-C141-FC01-5FE0447F48E4}"/>
              </a:ext>
            </a:extLst>
          </p:cNvPr>
          <p:cNvSpPr txBox="1"/>
          <p:nvPr/>
        </p:nvSpPr>
        <p:spPr>
          <a:xfrm>
            <a:off x="7952230" y="3725091"/>
            <a:ext cx="1266247" cy="280215"/>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hit</a:t>
            </a:r>
            <a:endParaRPr sz="1350" dirty="0"/>
          </a:p>
        </p:txBody>
      </p:sp>
      <p:sp>
        <p:nvSpPr>
          <p:cNvPr id="87" name="Google Shape;289;p3">
            <a:extLst>
              <a:ext uri="{FF2B5EF4-FFF2-40B4-BE49-F238E27FC236}">
                <a16:creationId xmlns:a16="http://schemas.microsoft.com/office/drawing/2014/main" id="{64F302B9-8F53-9020-4B8B-9DE4175EC0CB}"/>
              </a:ext>
            </a:extLst>
          </p:cNvPr>
          <p:cNvSpPr txBox="1"/>
          <p:nvPr/>
        </p:nvSpPr>
        <p:spPr>
          <a:xfrm>
            <a:off x="7952230" y="3904789"/>
            <a:ext cx="1266247" cy="280215"/>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hit</a:t>
            </a:r>
            <a:endParaRPr sz="1350" dirty="0"/>
          </a:p>
        </p:txBody>
      </p:sp>
      <p:sp>
        <p:nvSpPr>
          <p:cNvPr id="88" name="Google Shape;289;p3">
            <a:extLst>
              <a:ext uri="{FF2B5EF4-FFF2-40B4-BE49-F238E27FC236}">
                <a16:creationId xmlns:a16="http://schemas.microsoft.com/office/drawing/2014/main" id="{501CE510-637C-8AF0-09FC-9AA7C68D9561}"/>
              </a:ext>
            </a:extLst>
          </p:cNvPr>
          <p:cNvSpPr txBox="1"/>
          <p:nvPr/>
        </p:nvSpPr>
        <p:spPr>
          <a:xfrm>
            <a:off x="7952230" y="4075469"/>
            <a:ext cx="1266247" cy="280215"/>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hit</a:t>
            </a:r>
            <a:endParaRPr sz="1350" dirty="0"/>
          </a:p>
        </p:txBody>
      </p:sp>
      <p:sp>
        <p:nvSpPr>
          <p:cNvPr id="90" name="Google Shape;157;p5">
            <a:extLst>
              <a:ext uri="{FF2B5EF4-FFF2-40B4-BE49-F238E27FC236}">
                <a16:creationId xmlns:a16="http://schemas.microsoft.com/office/drawing/2014/main" id="{CED54B42-A748-D101-ABB1-3FB8A3083E15}"/>
              </a:ext>
            </a:extLst>
          </p:cNvPr>
          <p:cNvSpPr/>
          <p:nvPr/>
        </p:nvSpPr>
        <p:spPr>
          <a:xfrm>
            <a:off x="6127347" y="1618536"/>
            <a:ext cx="1796205" cy="850578"/>
          </a:xfrm>
          <a:prstGeom prst="roundRect">
            <a:avLst>
              <a:gd name="adj" fmla="val 16667"/>
            </a:avLst>
          </a:prstGeom>
          <a:solidFill>
            <a:schemeClr val="lt1"/>
          </a:solidFill>
          <a:ln w="28575" cap="flat" cmpd="sng">
            <a:solidFill>
              <a:schemeClr val="tx1"/>
            </a:solidFill>
            <a:prstDash val="solid"/>
            <a:miter lim="800000"/>
            <a:headEnd type="none" w="sm" len="sm"/>
            <a:tailEnd type="none" w="sm" len="sm"/>
          </a:ln>
        </p:spPr>
        <p:txBody>
          <a:bodyPr spcFirstLastPara="1" wrap="square" lIns="91425" tIns="45700" rIns="91425" bIns="45700" anchor="t" anchorCtr="0">
            <a:noAutofit/>
          </a:bodyPr>
          <a:lstStyle/>
          <a:p>
            <a:pPr algn="ctr"/>
            <a:endParaRPr sz="1400" b="1" i="1" dirty="0">
              <a:latin typeface="Arial" panose="020B0604020202020204" pitchFamily="34" charset="0"/>
              <a:cs typeface="Arial" panose="020B0604020202020204" pitchFamily="34" charset="0"/>
            </a:endParaRPr>
          </a:p>
        </p:txBody>
      </p:sp>
      <p:sp>
        <p:nvSpPr>
          <p:cNvPr id="91" name="Google Shape;158;p5">
            <a:extLst>
              <a:ext uri="{FF2B5EF4-FFF2-40B4-BE49-F238E27FC236}">
                <a16:creationId xmlns:a16="http://schemas.microsoft.com/office/drawing/2014/main" id="{FE7E6C9F-1A63-6517-11C5-495D99CBE47C}"/>
              </a:ext>
            </a:extLst>
          </p:cNvPr>
          <p:cNvSpPr/>
          <p:nvPr/>
        </p:nvSpPr>
        <p:spPr>
          <a:xfrm>
            <a:off x="6396972" y="980988"/>
            <a:ext cx="1142362" cy="543338"/>
          </a:xfrm>
          <a:prstGeom prst="roundRect">
            <a:avLst>
              <a:gd name="adj" fmla="val 16667"/>
            </a:avLst>
          </a:prstGeom>
          <a:solidFill>
            <a:schemeClr val="lt1"/>
          </a:solidFill>
          <a:ln w="28575"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400" b="1" i="1" dirty="0">
              <a:solidFill>
                <a:schemeClr val="dk1"/>
              </a:solidFill>
              <a:latin typeface="Arial" panose="020B0604020202020204" pitchFamily="34" charset="0"/>
              <a:ea typeface="Calibri"/>
              <a:cs typeface="Arial" panose="020B0604020202020204" pitchFamily="34" charset="0"/>
              <a:sym typeface="Calibri"/>
            </a:endParaRPr>
          </a:p>
        </p:txBody>
      </p:sp>
      <p:cxnSp>
        <p:nvCxnSpPr>
          <p:cNvPr id="92" name="Google Shape;159;p5">
            <a:extLst>
              <a:ext uri="{FF2B5EF4-FFF2-40B4-BE49-F238E27FC236}">
                <a16:creationId xmlns:a16="http://schemas.microsoft.com/office/drawing/2014/main" id="{E5A5098C-3366-E9FA-F3CB-500EBEA8035C}"/>
              </a:ext>
            </a:extLst>
          </p:cNvPr>
          <p:cNvCxnSpPr>
            <a:cxnSpLocks/>
            <a:stCxn id="91" idx="3"/>
          </p:cNvCxnSpPr>
          <p:nvPr/>
        </p:nvCxnSpPr>
        <p:spPr>
          <a:xfrm>
            <a:off x="7539334" y="1252657"/>
            <a:ext cx="974647" cy="0"/>
          </a:xfrm>
          <a:prstGeom prst="straightConnector1">
            <a:avLst/>
          </a:prstGeom>
          <a:noFill/>
          <a:ln w="28575" cap="flat" cmpd="sng">
            <a:solidFill>
              <a:schemeClr val="dk1"/>
            </a:solidFill>
            <a:prstDash val="solid"/>
            <a:miter lim="800000"/>
            <a:headEnd type="none" w="sm" len="sm"/>
            <a:tailEnd type="none" w="sm" len="sm"/>
          </a:ln>
        </p:spPr>
      </p:cxnSp>
      <p:cxnSp>
        <p:nvCxnSpPr>
          <p:cNvPr id="93" name="Google Shape;160;p5">
            <a:extLst>
              <a:ext uri="{FF2B5EF4-FFF2-40B4-BE49-F238E27FC236}">
                <a16:creationId xmlns:a16="http://schemas.microsoft.com/office/drawing/2014/main" id="{87DB29B9-3F4D-BD0E-8B28-6C1BE3A03E80}"/>
              </a:ext>
            </a:extLst>
          </p:cNvPr>
          <p:cNvCxnSpPr>
            <a:cxnSpLocks/>
          </p:cNvCxnSpPr>
          <p:nvPr/>
        </p:nvCxnSpPr>
        <p:spPr>
          <a:xfrm>
            <a:off x="7923552" y="2060624"/>
            <a:ext cx="590429" cy="0"/>
          </a:xfrm>
          <a:prstGeom prst="straightConnector1">
            <a:avLst/>
          </a:prstGeom>
          <a:noFill/>
          <a:ln w="28575" cap="flat" cmpd="sng">
            <a:solidFill>
              <a:schemeClr val="dk1"/>
            </a:solidFill>
            <a:prstDash val="solid"/>
            <a:miter lim="800000"/>
            <a:headEnd type="arrow" w="lg" len="lg"/>
            <a:tailEnd type="none" w="lg" len="lg"/>
          </a:ln>
        </p:spPr>
      </p:cxnSp>
      <p:cxnSp>
        <p:nvCxnSpPr>
          <p:cNvPr id="94" name="Google Shape;161;p5">
            <a:extLst>
              <a:ext uri="{FF2B5EF4-FFF2-40B4-BE49-F238E27FC236}">
                <a16:creationId xmlns:a16="http://schemas.microsoft.com/office/drawing/2014/main" id="{D1CDE4DB-4DC2-69C9-39B2-17629485563B}"/>
              </a:ext>
            </a:extLst>
          </p:cNvPr>
          <p:cNvCxnSpPr>
            <a:cxnSpLocks/>
          </p:cNvCxnSpPr>
          <p:nvPr/>
        </p:nvCxnSpPr>
        <p:spPr>
          <a:xfrm flipV="1">
            <a:off x="8513981" y="1242746"/>
            <a:ext cx="262" cy="836554"/>
          </a:xfrm>
          <a:prstGeom prst="straightConnector1">
            <a:avLst/>
          </a:prstGeom>
          <a:noFill/>
          <a:ln w="28575" cap="flat" cmpd="sng">
            <a:solidFill>
              <a:schemeClr val="dk1"/>
            </a:solidFill>
            <a:prstDash val="solid"/>
            <a:miter lim="800000"/>
            <a:headEnd type="none" w="sm" len="sm"/>
            <a:tailEnd type="none" w="sm" len="sm"/>
          </a:ln>
        </p:spPr>
      </p:cxnSp>
      <p:sp>
        <p:nvSpPr>
          <p:cNvPr id="95" name="Google Shape;162;p5">
            <a:extLst>
              <a:ext uri="{FF2B5EF4-FFF2-40B4-BE49-F238E27FC236}">
                <a16:creationId xmlns:a16="http://schemas.microsoft.com/office/drawing/2014/main" id="{C48BD167-93BD-7AB4-6CE5-AEC56ABD5B9A}"/>
              </a:ext>
            </a:extLst>
          </p:cNvPr>
          <p:cNvSpPr txBox="1"/>
          <p:nvPr/>
        </p:nvSpPr>
        <p:spPr>
          <a:xfrm>
            <a:off x="7580119" y="668382"/>
            <a:ext cx="993742" cy="307736"/>
          </a:xfrm>
          <a:prstGeom prst="rect">
            <a:avLst/>
          </a:prstGeom>
          <a:noFill/>
          <a:ln>
            <a:noFill/>
          </a:ln>
        </p:spPr>
        <p:txBody>
          <a:bodyPr spcFirstLastPara="1" wrap="square" lIns="91425" tIns="45700" rIns="91425" bIns="45700" anchor="t" anchorCtr="0">
            <a:spAutoFit/>
          </a:bodyPr>
          <a:lstStyle/>
          <a:p>
            <a:r>
              <a:rPr lang="en-US" sz="1400" dirty="0">
                <a:solidFill>
                  <a:schemeClr val="dk1"/>
                </a:solidFill>
                <a:latin typeface="Arial" panose="020B0604020202020204" pitchFamily="34" charset="0"/>
                <a:ea typeface="Calibri"/>
                <a:cs typeface="Arial" panose="020B0604020202020204" pitchFamily="34" charset="0"/>
                <a:sym typeface="Calibri"/>
              </a:rPr>
              <a:t>Action</a:t>
            </a:r>
            <a:endParaRPr sz="1400" i="1" dirty="0">
              <a:solidFill>
                <a:schemeClr val="dk1"/>
              </a:solidFill>
              <a:latin typeface="Arial" panose="020B0604020202020204" pitchFamily="34" charset="0"/>
              <a:ea typeface="Calibri"/>
              <a:cs typeface="Arial" panose="020B0604020202020204" pitchFamily="34" charset="0"/>
              <a:sym typeface="Calibri"/>
            </a:endParaRPr>
          </a:p>
        </p:txBody>
      </p:sp>
      <p:cxnSp>
        <p:nvCxnSpPr>
          <p:cNvPr id="96" name="Google Shape;163;p5">
            <a:extLst>
              <a:ext uri="{FF2B5EF4-FFF2-40B4-BE49-F238E27FC236}">
                <a16:creationId xmlns:a16="http://schemas.microsoft.com/office/drawing/2014/main" id="{13AA8B56-52C0-AB70-D375-714D86FC87C5}"/>
              </a:ext>
            </a:extLst>
          </p:cNvPr>
          <p:cNvCxnSpPr>
            <a:cxnSpLocks/>
          </p:cNvCxnSpPr>
          <p:nvPr/>
        </p:nvCxnSpPr>
        <p:spPr>
          <a:xfrm>
            <a:off x="4981174" y="1971423"/>
            <a:ext cx="1146173" cy="0"/>
          </a:xfrm>
          <a:prstGeom prst="straightConnector1">
            <a:avLst/>
          </a:prstGeom>
          <a:noFill/>
          <a:ln w="28575" cap="flat" cmpd="sng">
            <a:solidFill>
              <a:schemeClr val="dk1"/>
            </a:solidFill>
            <a:prstDash val="solid"/>
            <a:miter lim="800000"/>
            <a:headEnd type="none" w="sm" len="sm"/>
            <a:tailEnd type="none" w="sm" len="sm"/>
          </a:ln>
        </p:spPr>
      </p:cxnSp>
      <p:cxnSp>
        <p:nvCxnSpPr>
          <p:cNvPr id="97" name="Google Shape;164;p5">
            <a:extLst>
              <a:ext uri="{FF2B5EF4-FFF2-40B4-BE49-F238E27FC236}">
                <a16:creationId xmlns:a16="http://schemas.microsoft.com/office/drawing/2014/main" id="{FD3F82F1-7265-3C3B-0A75-2F079CD7160B}"/>
              </a:ext>
            </a:extLst>
          </p:cNvPr>
          <p:cNvCxnSpPr>
            <a:cxnSpLocks/>
          </p:cNvCxnSpPr>
          <p:nvPr/>
        </p:nvCxnSpPr>
        <p:spPr>
          <a:xfrm flipV="1">
            <a:off x="4976845" y="1365547"/>
            <a:ext cx="0" cy="605876"/>
          </a:xfrm>
          <a:prstGeom prst="straightConnector1">
            <a:avLst/>
          </a:prstGeom>
          <a:noFill/>
          <a:ln w="28575" cap="flat" cmpd="sng">
            <a:solidFill>
              <a:schemeClr val="dk1"/>
            </a:solidFill>
            <a:prstDash val="solid"/>
            <a:miter lim="800000"/>
            <a:headEnd type="none" w="sm" len="sm"/>
            <a:tailEnd type="none" w="sm" len="sm"/>
          </a:ln>
        </p:spPr>
      </p:cxnSp>
      <p:cxnSp>
        <p:nvCxnSpPr>
          <p:cNvPr id="98" name="Google Shape;165;p5">
            <a:extLst>
              <a:ext uri="{FF2B5EF4-FFF2-40B4-BE49-F238E27FC236}">
                <a16:creationId xmlns:a16="http://schemas.microsoft.com/office/drawing/2014/main" id="{0A189B0D-5A94-DBE1-6C36-792FD0377CC9}"/>
              </a:ext>
            </a:extLst>
          </p:cNvPr>
          <p:cNvCxnSpPr>
            <a:cxnSpLocks/>
          </p:cNvCxnSpPr>
          <p:nvPr/>
        </p:nvCxnSpPr>
        <p:spPr>
          <a:xfrm>
            <a:off x="4976845" y="1359277"/>
            <a:ext cx="1420127" cy="6270"/>
          </a:xfrm>
          <a:prstGeom prst="straightConnector1">
            <a:avLst/>
          </a:prstGeom>
          <a:noFill/>
          <a:ln w="28575" cap="flat" cmpd="sng">
            <a:solidFill>
              <a:schemeClr val="dk1"/>
            </a:solidFill>
            <a:prstDash val="solid"/>
            <a:miter lim="800000"/>
            <a:headEnd type="none" w="sm" len="sm"/>
            <a:tailEnd type="arrow" w="lg" len="lg"/>
          </a:ln>
        </p:spPr>
      </p:cxnSp>
      <p:sp>
        <p:nvSpPr>
          <p:cNvPr id="99" name="Google Shape;166;p5">
            <a:extLst>
              <a:ext uri="{FF2B5EF4-FFF2-40B4-BE49-F238E27FC236}">
                <a16:creationId xmlns:a16="http://schemas.microsoft.com/office/drawing/2014/main" id="{B1572102-F686-E287-ABEB-2100F2D0BD2B}"/>
              </a:ext>
            </a:extLst>
          </p:cNvPr>
          <p:cNvSpPr txBox="1"/>
          <p:nvPr/>
        </p:nvSpPr>
        <p:spPr>
          <a:xfrm>
            <a:off x="5087292" y="1561843"/>
            <a:ext cx="1920808" cy="307736"/>
          </a:xfrm>
          <a:prstGeom prst="rect">
            <a:avLst/>
          </a:prstGeom>
          <a:noFill/>
          <a:ln>
            <a:noFill/>
          </a:ln>
        </p:spPr>
        <p:txBody>
          <a:bodyPr spcFirstLastPara="1" wrap="square" lIns="91425" tIns="45700" rIns="91425" bIns="45700" anchor="t" anchorCtr="0">
            <a:spAutoFit/>
          </a:bodyPr>
          <a:lstStyle/>
          <a:p>
            <a:r>
              <a:rPr lang="en-US" sz="1400" dirty="0">
                <a:solidFill>
                  <a:schemeClr val="dk1"/>
                </a:solidFill>
                <a:latin typeface="Arial" panose="020B0604020202020204" pitchFamily="34" charset="0"/>
                <a:ea typeface="Calibri"/>
                <a:cs typeface="Arial" panose="020B0604020202020204" pitchFamily="34" charset="0"/>
                <a:sym typeface="Calibri"/>
              </a:rPr>
              <a:t>Reward</a:t>
            </a:r>
            <a:endParaRPr sz="1400" dirty="0">
              <a:solidFill>
                <a:schemeClr val="dk1"/>
              </a:solidFill>
              <a:latin typeface="Arial" panose="020B0604020202020204" pitchFamily="34" charset="0"/>
              <a:ea typeface="Calibri"/>
              <a:cs typeface="Arial" panose="020B0604020202020204" pitchFamily="34" charset="0"/>
              <a:sym typeface="Calibri"/>
            </a:endParaRPr>
          </a:p>
        </p:txBody>
      </p:sp>
      <p:cxnSp>
        <p:nvCxnSpPr>
          <p:cNvPr id="100" name="Google Shape;167;p5">
            <a:extLst>
              <a:ext uri="{FF2B5EF4-FFF2-40B4-BE49-F238E27FC236}">
                <a16:creationId xmlns:a16="http://schemas.microsoft.com/office/drawing/2014/main" id="{A0F1D54B-1D1A-3135-3E93-97FB8FA98187}"/>
              </a:ext>
            </a:extLst>
          </p:cNvPr>
          <p:cNvCxnSpPr>
            <a:cxnSpLocks/>
          </p:cNvCxnSpPr>
          <p:nvPr/>
        </p:nvCxnSpPr>
        <p:spPr>
          <a:xfrm flipV="1">
            <a:off x="4710605" y="2162988"/>
            <a:ext cx="1416742" cy="8953"/>
          </a:xfrm>
          <a:prstGeom prst="straightConnector1">
            <a:avLst/>
          </a:prstGeom>
          <a:noFill/>
          <a:ln w="28575" cap="flat" cmpd="sng">
            <a:solidFill>
              <a:schemeClr val="dk1"/>
            </a:solidFill>
            <a:prstDash val="solid"/>
            <a:miter lim="800000"/>
            <a:headEnd type="none" w="sm" len="sm"/>
            <a:tailEnd type="none" w="sm" len="sm"/>
          </a:ln>
        </p:spPr>
      </p:cxnSp>
      <p:cxnSp>
        <p:nvCxnSpPr>
          <p:cNvPr id="101" name="Google Shape;168;p5">
            <a:extLst>
              <a:ext uri="{FF2B5EF4-FFF2-40B4-BE49-F238E27FC236}">
                <a16:creationId xmlns:a16="http://schemas.microsoft.com/office/drawing/2014/main" id="{5B3C83BF-DB55-F410-41CE-029EBF8266F3}"/>
              </a:ext>
            </a:extLst>
          </p:cNvPr>
          <p:cNvCxnSpPr>
            <a:cxnSpLocks/>
          </p:cNvCxnSpPr>
          <p:nvPr/>
        </p:nvCxnSpPr>
        <p:spPr>
          <a:xfrm flipV="1">
            <a:off x="4710605" y="1146384"/>
            <a:ext cx="0" cy="1025558"/>
          </a:xfrm>
          <a:prstGeom prst="straightConnector1">
            <a:avLst/>
          </a:prstGeom>
          <a:noFill/>
          <a:ln w="28575" cap="flat" cmpd="sng">
            <a:solidFill>
              <a:schemeClr val="dk1"/>
            </a:solidFill>
            <a:prstDash val="solid"/>
            <a:miter lim="800000"/>
            <a:headEnd type="none" w="sm" len="sm"/>
            <a:tailEnd type="none" w="sm" len="sm"/>
          </a:ln>
        </p:spPr>
      </p:cxnSp>
      <p:cxnSp>
        <p:nvCxnSpPr>
          <p:cNvPr id="102" name="Google Shape;169;p5">
            <a:extLst>
              <a:ext uri="{FF2B5EF4-FFF2-40B4-BE49-F238E27FC236}">
                <a16:creationId xmlns:a16="http://schemas.microsoft.com/office/drawing/2014/main" id="{C858B209-C621-5BE1-EF65-6CF421E5AF7A}"/>
              </a:ext>
            </a:extLst>
          </p:cNvPr>
          <p:cNvCxnSpPr>
            <a:cxnSpLocks/>
          </p:cNvCxnSpPr>
          <p:nvPr/>
        </p:nvCxnSpPr>
        <p:spPr>
          <a:xfrm>
            <a:off x="4710605" y="1153505"/>
            <a:ext cx="1686367" cy="0"/>
          </a:xfrm>
          <a:prstGeom prst="straightConnector1">
            <a:avLst/>
          </a:prstGeom>
          <a:noFill/>
          <a:ln w="28575" cap="flat" cmpd="sng">
            <a:solidFill>
              <a:schemeClr val="dk1"/>
            </a:solidFill>
            <a:prstDash val="solid"/>
            <a:miter lim="800000"/>
            <a:headEnd type="none" w="lg" len="sm"/>
            <a:tailEnd type="arrow" w="lg" len="lg"/>
          </a:ln>
        </p:spPr>
      </p:cxnSp>
      <p:sp>
        <p:nvSpPr>
          <p:cNvPr id="103" name="Google Shape;170;p5">
            <a:extLst>
              <a:ext uri="{FF2B5EF4-FFF2-40B4-BE49-F238E27FC236}">
                <a16:creationId xmlns:a16="http://schemas.microsoft.com/office/drawing/2014/main" id="{D417AB34-7BCF-04FB-5A57-C5789D6EF442}"/>
              </a:ext>
            </a:extLst>
          </p:cNvPr>
          <p:cNvSpPr txBox="1"/>
          <p:nvPr/>
        </p:nvSpPr>
        <p:spPr>
          <a:xfrm>
            <a:off x="4664215" y="2252677"/>
            <a:ext cx="1592580" cy="307736"/>
          </a:xfrm>
          <a:prstGeom prst="rect">
            <a:avLst/>
          </a:prstGeom>
          <a:noFill/>
          <a:ln>
            <a:noFill/>
          </a:ln>
        </p:spPr>
        <p:txBody>
          <a:bodyPr spcFirstLastPara="1" wrap="square" lIns="91425" tIns="45700" rIns="91425" bIns="45700" anchor="t" anchorCtr="0">
            <a:spAutoFit/>
          </a:bodyPr>
          <a:lstStyle/>
          <a:p>
            <a:r>
              <a:rPr lang="en-US" sz="1400" dirty="0">
                <a:solidFill>
                  <a:schemeClr val="dk1"/>
                </a:solidFill>
                <a:latin typeface="Arial" panose="020B0604020202020204" pitchFamily="34" charset="0"/>
                <a:ea typeface="Calibri"/>
                <a:cs typeface="Arial" panose="020B0604020202020204" pitchFamily="34" charset="0"/>
                <a:sym typeface="Calibri"/>
              </a:rPr>
              <a:t>Observation </a:t>
            </a:r>
            <a:endParaRPr sz="1400" dirty="0">
              <a:latin typeface="Arial" panose="020B0604020202020204" pitchFamily="34" charset="0"/>
              <a:cs typeface="Arial" panose="020B0604020202020204" pitchFamily="34" charset="0"/>
            </a:endParaRPr>
          </a:p>
        </p:txBody>
      </p:sp>
      <p:sp>
        <p:nvSpPr>
          <p:cNvPr id="104" name="Google Shape;166;p5">
            <a:extLst>
              <a:ext uri="{FF2B5EF4-FFF2-40B4-BE49-F238E27FC236}">
                <a16:creationId xmlns:a16="http://schemas.microsoft.com/office/drawing/2014/main" id="{D2F0386F-44C6-762C-5A24-D90ED76E81CF}"/>
              </a:ext>
            </a:extLst>
          </p:cNvPr>
          <p:cNvSpPr txBox="1"/>
          <p:nvPr/>
        </p:nvSpPr>
        <p:spPr>
          <a:xfrm>
            <a:off x="6500971" y="1066599"/>
            <a:ext cx="993742" cy="307736"/>
          </a:xfrm>
          <a:prstGeom prst="rect">
            <a:avLst/>
          </a:prstGeom>
          <a:noFill/>
          <a:ln>
            <a:noFill/>
          </a:ln>
        </p:spPr>
        <p:txBody>
          <a:bodyPr spcFirstLastPara="1" wrap="square" lIns="91425" tIns="45700" rIns="91425" bIns="45700" anchor="t" anchorCtr="0">
            <a:spAutoFit/>
          </a:bodyPr>
          <a:lstStyle/>
          <a:p>
            <a:r>
              <a:rPr lang="en-US" sz="1400" b="1" i="1" dirty="0">
                <a:solidFill>
                  <a:schemeClr val="dk1"/>
                </a:solidFill>
                <a:latin typeface="Arial" panose="020B0604020202020204" pitchFamily="34" charset="0"/>
                <a:ea typeface="Calibri"/>
                <a:cs typeface="Arial" panose="020B0604020202020204" pitchFamily="34" charset="0"/>
                <a:sym typeface="Calibri"/>
              </a:rPr>
              <a:t>Agent</a:t>
            </a:r>
            <a:endParaRPr sz="1400" b="1" i="1" dirty="0">
              <a:solidFill>
                <a:schemeClr val="dk1"/>
              </a:solidFill>
              <a:latin typeface="Arial" panose="020B0604020202020204" pitchFamily="34" charset="0"/>
              <a:ea typeface="Calibri"/>
              <a:cs typeface="Arial" panose="020B0604020202020204" pitchFamily="34" charset="0"/>
              <a:sym typeface="Calibri"/>
            </a:endParaRPr>
          </a:p>
        </p:txBody>
      </p:sp>
      <p:sp>
        <p:nvSpPr>
          <p:cNvPr id="105" name="Google Shape;166;p5">
            <a:extLst>
              <a:ext uri="{FF2B5EF4-FFF2-40B4-BE49-F238E27FC236}">
                <a16:creationId xmlns:a16="http://schemas.microsoft.com/office/drawing/2014/main" id="{A2637B55-3971-A5CA-2BCC-1FC8C2300F2F}"/>
              </a:ext>
            </a:extLst>
          </p:cNvPr>
          <p:cNvSpPr txBox="1"/>
          <p:nvPr/>
        </p:nvSpPr>
        <p:spPr>
          <a:xfrm>
            <a:off x="6386244" y="2138116"/>
            <a:ext cx="1920808" cy="307736"/>
          </a:xfrm>
          <a:prstGeom prst="rect">
            <a:avLst/>
          </a:prstGeom>
          <a:noFill/>
          <a:ln>
            <a:noFill/>
          </a:ln>
        </p:spPr>
        <p:txBody>
          <a:bodyPr spcFirstLastPara="1" wrap="square" lIns="91425" tIns="45700" rIns="91425" bIns="45700" anchor="t" anchorCtr="0">
            <a:spAutoFit/>
          </a:bodyPr>
          <a:lstStyle/>
          <a:p>
            <a:r>
              <a:rPr lang="en-US" sz="1400" b="1" i="1" dirty="0">
                <a:solidFill>
                  <a:schemeClr val="dk1"/>
                </a:solidFill>
                <a:latin typeface="Arial" panose="020B0604020202020204" pitchFamily="34" charset="0"/>
                <a:ea typeface="Calibri"/>
                <a:cs typeface="Arial" panose="020B0604020202020204" pitchFamily="34" charset="0"/>
                <a:sym typeface="Calibri"/>
              </a:rPr>
              <a:t>Environment</a:t>
            </a:r>
            <a:endParaRPr sz="1400" b="1" i="1" dirty="0">
              <a:solidFill>
                <a:schemeClr val="dk1"/>
              </a:solidFill>
              <a:latin typeface="Arial" panose="020B0604020202020204" pitchFamily="34" charset="0"/>
              <a:ea typeface="Calibri"/>
              <a:cs typeface="Arial" panose="020B0604020202020204" pitchFamily="34" charset="0"/>
              <a:sym typeface="Calibri"/>
            </a:endParaRPr>
          </a:p>
        </p:txBody>
      </p:sp>
      <p:sp>
        <p:nvSpPr>
          <p:cNvPr id="109" name="Google Shape;285;p3">
            <a:extLst>
              <a:ext uri="{FF2B5EF4-FFF2-40B4-BE49-F238E27FC236}">
                <a16:creationId xmlns:a16="http://schemas.microsoft.com/office/drawing/2014/main" id="{92A265CB-9AA6-6842-C8A0-E9871A8F162D}"/>
              </a:ext>
            </a:extLst>
          </p:cNvPr>
          <p:cNvSpPr txBox="1"/>
          <p:nvPr/>
        </p:nvSpPr>
        <p:spPr>
          <a:xfrm>
            <a:off x="8092131" y="4340175"/>
            <a:ext cx="1053068" cy="438551"/>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Guess the secret</a:t>
            </a:r>
            <a:r>
              <a:rPr lang="en-US" sz="1200" dirty="0">
                <a:solidFill>
                  <a:srgbClr val="292934"/>
                </a:solidFill>
                <a:latin typeface="Arial"/>
                <a:ea typeface="Arial"/>
                <a:cs typeface="Arial"/>
                <a:sym typeface="Wingdings" pitchFamily="2" charset="2"/>
              </a:rPr>
              <a:t> a3</a:t>
            </a:r>
            <a:endParaRPr sz="1350" dirty="0"/>
          </a:p>
        </p:txBody>
      </p:sp>
      <p:sp>
        <p:nvSpPr>
          <p:cNvPr id="107" name="Google Shape;289;p3">
            <a:extLst>
              <a:ext uri="{FF2B5EF4-FFF2-40B4-BE49-F238E27FC236}">
                <a16:creationId xmlns:a16="http://schemas.microsoft.com/office/drawing/2014/main" id="{99F4295F-7999-7BE3-E85F-A44BD1F26A85}"/>
              </a:ext>
            </a:extLst>
          </p:cNvPr>
          <p:cNvSpPr txBox="1"/>
          <p:nvPr/>
        </p:nvSpPr>
        <p:spPr>
          <a:xfrm>
            <a:off x="7952230" y="2985720"/>
            <a:ext cx="1266247" cy="280215"/>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cs typeface="Calibri"/>
                <a:sym typeface="Calibri"/>
              </a:rPr>
              <a:t>miss</a:t>
            </a:r>
            <a:endParaRPr sz="1350" dirty="0"/>
          </a:p>
        </p:txBody>
      </p:sp>
    </p:spTree>
    <p:custDataLst>
      <p:tags r:id="rId1"/>
    </p:custDataLst>
    <p:extLst>
      <p:ext uri="{BB962C8B-B14F-4D97-AF65-F5344CB8AC3E}">
        <p14:creationId xmlns:p14="http://schemas.microsoft.com/office/powerpoint/2010/main" val="1032501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3"/>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4"/>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25"/>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26"/>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27"/>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28"/>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3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31"/>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32"/>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33"/>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34"/>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35"/>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36"/>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37"/>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38"/>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39"/>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52"/>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75"/>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40"/>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41"/>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42"/>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43"/>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44"/>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45"/>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46"/>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47"/>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48"/>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49"/>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50"/>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51"/>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53"/>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55"/>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56"/>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57"/>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58"/>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76"/>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nodeType="clickEffect">
                                  <p:stCondLst>
                                    <p:cond delay="0"/>
                                  </p:stCondLst>
                                  <p:childTnLst>
                                    <p:set>
                                      <p:cBhvr>
                                        <p:cTn id="188" dur="1" fill="hold">
                                          <p:stCondLst>
                                            <p:cond delay="0"/>
                                          </p:stCondLst>
                                        </p:cTn>
                                        <p:tgtEl>
                                          <p:spTgt spid="54"/>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59"/>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60"/>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61"/>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62"/>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63"/>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64"/>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65"/>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66"/>
                                        </p:tgtEl>
                                        <p:attrNameLst>
                                          <p:attrName>style.visibility</p:attrName>
                                        </p:attrNameLst>
                                      </p:cBhvr>
                                      <p:to>
                                        <p:strVal val="visible"/>
                                      </p:to>
                                    </p:set>
                                  </p:childTnLst>
                                </p:cTn>
                              </p:par>
                              <p:par>
                                <p:cTn id="205" presetID="1" presetClass="entr" presetSubtype="0" fill="hold" grpId="0" nodeType="withEffect">
                                  <p:stCondLst>
                                    <p:cond delay="0"/>
                                  </p:stCondLst>
                                  <p:childTnLst>
                                    <p:set>
                                      <p:cBhvr>
                                        <p:cTn id="206" dur="1" fill="hold">
                                          <p:stCondLst>
                                            <p:cond delay="0"/>
                                          </p:stCondLst>
                                        </p:cTn>
                                        <p:tgtEl>
                                          <p:spTgt spid="67"/>
                                        </p:tgtEl>
                                        <p:attrNameLst>
                                          <p:attrName>style.visibility</p:attrName>
                                        </p:attrNameLst>
                                      </p:cBhvr>
                                      <p:to>
                                        <p:strVal val="visible"/>
                                      </p:to>
                                    </p:set>
                                  </p:childTnLst>
                                </p:cTn>
                              </p:par>
                              <p:par>
                                <p:cTn id="207" presetID="1" presetClass="entr" presetSubtype="0" fill="hold" grpId="0" nodeType="withEffect">
                                  <p:stCondLst>
                                    <p:cond delay="0"/>
                                  </p:stCondLst>
                                  <p:childTnLst>
                                    <p:set>
                                      <p:cBhvr>
                                        <p:cTn id="208" dur="1" fill="hold">
                                          <p:stCondLst>
                                            <p:cond delay="0"/>
                                          </p:stCondLst>
                                        </p:cTn>
                                        <p:tgtEl>
                                          <p:spTgt spid="68"/>
                                        </p:tgtEl>
                                        <p:attrNameLst>
                                          <p:attrName>style.visibility</p:attrName>
                                        </p:attrNameLst>
                                      </p:cBhvr>
                                      <p:to>
                                        <p:strVal val="visible"/>
                                      </p:to>
                                    </p:set>
                                  </p:childTnLst>
                                </p:cTn>
                              </p:par>
                              <p:par>
                                <p:cTn id="209" presetID="1" presetClass="entr" presetSubtype="0" fill="hold" grpId="0" nodeType="withEffect">
                                  <p:stCondLst>
                                    <p:cond delay="0"/>
                                  </p:stCondLst>
                                  <p:childTnLst>
                                    <p:set>
                                      <p:cBhvr>
                                        <p:cTn id="210" dur="1" fill="hold">
                                          <p:stCondLst>
                                            <p:cond delay="0"/>
                                          </p:stCondLst>
                                        </p:cTn>
                                        <p:tgtEl>
                                          <p:spTgt spid="69"/>
                                        </p:tgtEl>
                                        <p:attrNameLst>
                                          <p:attrName>style.visibility</p:attrName>
                                        </p:attrNameLst>
                                      </p:cBhvr>
                                      <p:to>
                                        <p:strVal val="visible"/>
                                      </p:to>
                                    </p:set>
                                  </p:childTnLst>
                                </p:cTn>
                              </p:par>
                              <p:par>
                                <p:cTn id="211" presetID="1" presetClass="entr" presetSubtype="0" fill="hold" grpId="0" nodeType="withEffect">
                                  <p:stCondLst>
                                    <p:cond delay="0"/>
                                  </p:stCondLst>
                                  <p:childTnLst>
                                    <p:set>
                                      <p:cBhvr>
                                        <p:cTn id="212" dur="1" fill="hold">
                                          <p:stCondLst>
                                            <p:cond delay="0"/>
                                          </p:stCondLst>
                                        </p:cTn>
                                        <p:tgtEl>
                                          <p:spTgt spid="70"/>
                                        </p:tgtEl>
                                        <p:attrNameLst>
                                          <p:attrName>style.visibility</p:attrName>
                                        </p:attrNameLst>
                                      </p:cBhvr>
                                      <p:to>
                                        <p:strVal val="visible"/>
                                      </p:to>
                                    </p:set>
                                  </p:childTnLst>
                                </p:cTn>
                              </p:par>
                              <p:par>
                                <p:cTn id="213" presetID="1" presetClass="entr" presetSubtype="0" fill="hold" grpId="0" nodeType="withEffect">
                                  <p:stCondLst>
                                    <p:cond delay="0"/>
                                  </p:stCondLst>
                                  <p:childTnLst>
                                    <p:set>
                                      <p:cBhvr>
                                        <p:cTn id="214" dur="1" fill="hold">
                                          <p:stCondLst>
                                            <p:cond delay="0"/>
                                          </p:stCondLst>
                                        </p:cTn>
                                        <p:tgtEl>
                                          <p:spTgt spid="71"/>
                                        </p:tgtEl>
                                        <p:attrNameLst>
                                          <p:attrName>style.visibility</p:attrName>
                                        </p:attrNameLst>
                                      </p:cBhvr>
                                      <p:to>
                                        <p:strVal val="visible"/>
                                      </p:to>
                                    </p:set>
                                  </p:childTnLst>
                                </p:cTn>
                              </p:par>
                              <p:par>
                                <p:cTn id="215" presetID="1" presetClass="entr" presetSubtype="0" fill="hold" grpId="0" nodeType="withEffect">
                                  <p:stCondLst>
                                    <p:cond delay="0"/>
                                  </p:stCondLst>
                                  <p:childTnLst>
                                    <p:set>
                                      <p:cBhvr>
                                        <p:cTn id="216" dur="1" fill="hold">
                                          <p:stCondLst>
                                            <p:cond delay="0"/>
                                          </p:stCondLst>
                                        </p:cTn>
                                        <p:tgtEl>
                                          <p:spTgt spid="72"/>
                                        </p:tgtEl>
                                        <p:attrNameLst>
                                          <p:attrName>style.visibility</p:attrName>
                                        </p:attrNameLst>
                                      </p:cBhvr>
                                      <p:to>
                                        <p:strVal val="visible"/>
                                      </p:to>
                                    </p:set>
                                  </p:childTnLst>
                                </p:cTn>
                              </p:par>
                              <p:par>
                                <p:cTn id="217" presetID="1" presetClass="entr" presetSubtype="0" fill="hold" grpId="0" nodeType="withEffect">
                                  <p:stCondLst>
                                    <p:cond delay="0"/>
                                  </p:stCondLst>
                                  <p:childTnLst>
                                    <p:set>
                                      <p:cBhvr>
                                        <p:cTn id="218" dur="1" fill="hold">
                                          <p:stCondLst>
                                            <p:cond delay="0"/>
                                          </p:stCondLst>
                                        </p:cTn>
                                        <p:tgtEl>
                                          <p:spTgt spid="73"/>
                                        </p:tgtEl>
                                        <p:attrNameLst>
                                          <p:attrName>style.visibility</p:attrName>
                                        </p:attrNameLst>
                                      </p:cBhvr>
                                      <p:to>
                                        <p:strVal val="visible"/>
                                      </p:to>
                                    </p:set>
                                  </p:childTnLst>
                                </p:cTn>
                              </p:par>
                              <p:par>
                                <p:cTn id="219" presetID="1" presetClass="entr" presetSubtype="0" fill="hold" grpId="0" nodeType="withEffect">
                                  <p:stCondLst>
                                    <p:cond delay="0"/>
                                  </p:stCondLst>
                                  <p:childTnLst>
                                    <p:set>
                                      <p:cBhvr>
                                        <p:cTn id="220" dur="1" fill="hold">
                                          <p:stCondLst>
                                            <p:cond delay="0"/>
                                          </p:stCondLst>
                                        </p:cTn>
                                        <p:tgtEl>
                                          <p:spTgt spid="74"/>
                                        </p:tgtEl>
                                        <p:attrNameLst>
                                          <p:attrName>style.visibility</p:attrName>
                                        </p:attrNameLst>
                                      </p:cBhvr>
                                      <p:to>
                                        <p:strVal val="visible"/>
                                      </p:to>
                                    </p:set>
                                  </p:childTnLst>
                                </p:cTn>
                              </p:par>
                              <p:par>
                                <p:cTn id="221" presetID="1" presetClass="entr" presetSubtype="0" fill="hold" grpId="0" nodeType="withEffect">
                                  <p:stCondLst>
                                    <p:cond delay="0"/>
                                  </p:stCondLst>
                                  <p:childTnLst>
                                    <p:set>
                                      <p:cBhvr>
                                        <p:cTn id="222" dur="1" fill="hold">
                                          <p:stCondLst>
                                            <p:cond delay="0"/>
                                          </p:stCondLst>
                                        </p:cTn>
                                        <p:tgtEl>
                                          <p:spTgt spid="77"/>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nodeType="clickEffect">
                                  <p:stCondLst>
                                    <p:cond delay="0"/>
                                  </p:stCondLst>
                                  <p:childTnLst>
                                    <p:set>
                                      <p:cBhvr>
                                        <p:cTn id="226" dur="1" fill="hold">
                                          <p:stCondLst>
                                            <p:cond delay="0"/>
                                          </p:stCondLst>
                                        </p:cTn>
                                        <p:tgtEl>
                                          <p:spTgt spid="2">
                                            <p:txEl>
                                              <p:pRg st="8" end="8"/>
                                            </p:txEl>
                                          </p:spTgt>
                                        </p:tgtEl>
                                        <p:attrNameLst>
                                          <p:attrName>style.visibility</p:attrName>
                                        </p:attrNameLst>
                                      </p:cBhvr>
                                      <p:to>
                                        <p:strVal val="visible"/>
                                      </p:to>
                                    </p:set>
                                  </p:childTnLst>
                                </p:cTn>
                              </p:par>
                              <p:par>
                                <p:cTn id="227" presetID="1" presetClass="entr" presetSubtype="0" fill="hold" nodeType="withEffect">
                                  <p:stCondLst>
                                    <p:cond delay="0"/>
                                  </p:stCondLst>
                                  <p:childTnLst>
                                    <p:set>
                                      <p:cBhvr>
                                        <p:cTn id="22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29" fill="hold">
                      <p:stCondLst>
                        <p:cond delay="indefinite"/>
                      </p:stCondLst>
                      <p:childTnLst>
                        <p:par>
                          <p:cTn id="230" fill="hold">
                            <p:stCondLst>
                              <p:cond delay="0"/>
                            </p:stCondLst>
                            <p:childTnLst>
                              <p:par>
                                <p:cTn id="231" presetID="1" presetClass="entr" presetSubtype="0" fill="hold" nodeType="clickEffect">
                                  <p:stCondLst>
                                    <p:cond delay="0"/>
                                  </p:stCondLst>
                                  <p:childTnLst>
                                    <p:set>
                                      <p:cBhvr>
                                        <p:cTn id="232" dur="1" fill="hold">
                                          <p:stCondLst>
                                            <p:cond delay="0"/>
                                          </p:stCondLst>
                                        </p:cTn>
                                        <p:tgtEl>
                                          <p:spTgt spid="78"/>
                                        </p:tgtEl>
                                        <p:attrNameLst>
                                          <p:attrName>style.visibility</p:attrName>
                                        </p:attrNameLst>
                                      </p:cBhvr>
                                      <p:to>
                                        <p:strVal val="visible"/>
                                      </p:to>
                                    </p:set>
                                  </p:childTnLst>
                                </p:cTn>
                              </p:par>
                              <p:par>
                                <p:cTn id="233" presetID="1" presetClass="entr" presetSubtype="0" fill="hold" nodeType="withEffect">
                                  <p:stCondLst>
                                    <p:cond delay="0"/>
                                  </p:stCondLst>
                                  <p:childTnLst>
                                    <p:set>
                                      <p:cBhvr>
                                        <p:cTn id="234" dur="1" fill="hold">
                                          <p:stCondLst>
                                            <p:cond delay="0"/>
                                          </p:stCondLst>
                                        </p:cTn>
                                        <p:tgtEl>
                                          <p:spTgt spid="79"/>
                                        </p:tgtEl>
                                        <p:attrNameLst>
                                          <p:attrName>style.visibility</p:attrName>
                                        </p:attrNameLst>
                                      </p:cBhvr>
                                      <p:to>
                                        <p:strVal val="visible"/>
                                      </p:to>
                                    </p:set>
                                  </p:childTnLst>
                                </p:cTn>
                              </p:par>
                              <p:par>
                                <p:cTn id="235" presetID="1" presetClass="entr" presetSubtype="0" fill="hold" grpId="0" nodeType="withEffect">
                                  <p:stCondLst>
                                    <p:cond delay="0"/>
                                  </p:stCondLst>
                                  <p:childTnLst>
                                    <p:set>
                                      <p:cBhvr>
                                        <p:cTn id="236" dur="1" fill="hold">
                                          <p:stCondLst>
                                            <p:cond delay="0"/>
                                          </p:stCondLst>
                                        </p:cTn>
                                        <p:tgtEl>
                                          <p:spTgt spid="80"/>
                                        </p:tgtEl>
                                        <p:attrNameLst>
                                          <p:attrName>style.visibility</p:attrName>
                                        </p:attrNameLst>
                                      </p:cBhvr>
                                      <p:to>
                                        <p:strVal val="visible"/>
                                      </p:to>
                                    </p:set>
                                  </p:childTnLst>
                                </p:cTn>
                              </p:par>
                              <p:par>
                                <p:cTn id="237" presetID="1" presetClass="entr" presetSubtype="0" fill="hold" nodeType="withEffect">
                                  <p:stCondLst>
                                    <p:cond delay="0"/>
                                  </p:stCondLst>
                                  <p:childTnLst>
                                    <p:set>
                                      <p:cBhvr>
                                        <p:cTn id="238" dur="1" fill="hold">
                                          <p:stCondLst>
                                            <p:cond delay="0"/>
                                          </p:stCondLst>
                                        </p:cTn>
                                        <p:tgtEl>
                                          <p:spTgt spid="81"/>
                                        </p:tgtEl>
                                        <p:attrNameLst>
                                          <p:attrName>style.visibility</p:attrName>
                                        </p:attrNameLst>
                                      </p:cBhvr>
                                      <p:to>
                                        <p:strVal val="visible"/>
                                      </p:to>
                                    </p:set>
                                  </p:childTnLst>
                                </p:cTn>
                              </p:par>
                              <p:par>
                                <p:cTn id="239" presetID="1" presetClass="entr" presetSubtype="0" fill="hold" nodeType="withEffect">
                                  <p:stCondLst>
                                    <p:cond delay="0"/>
                                  </p:stCondLst>
                                  <p:childTnLst>
                                    <p:set>
                                      <p:cBhvr>
                                        <p:cTn id="240" dur="1" fill="hold">
                                          <p:stCondLst>
                                            <p:cond delay="0"/>
                                          </p:stCondLst>
                                        </p:cTn>
                                        <p:tgtEl>
                                          <p:spTgt spid="82"/>
                                        </p:tgtEl>
                                        <p:attrNameLst>
                                          <p:attrName>style.visibility</p:attrName>
                                        </p:attrNameLst>
                                      </p:cBhvr>
                                      <p:to>
                                        <p:strVal val="visible"/>
                                      </p:to>
                                    </p:set>
                                  </p:childTnLst>
                                </p:cTn>
                              </p:par>
                              <p:par>
                                <p:cTn id="241" presetID="1" presetClass="entr" presetSubtype="0" fill="hold" nodeType="withEffect">
                                  <p:stCondLst>
                                    <p:cond delay="0"/>
                                  </p:stCondLst>
                                  <p:childTnLst>
                                    <p:set>
                                      <p:cBhvr>
                                        <p:cTn id="242" dur="1" fill="hold">
                                          <p:stCondLst>
                                            <p:cond delay="0"/>
                                          </p:stCondLst>
                                        </p:cTn>
                                        <p:tgtEl>
                                          <p:spTgt spid="83"/>
                                        </p:tgtEl>
                                        <p:attrNameLst>
                                          <p:attrName>style.visibility</p:attrName>
                                        </p:attrNameLst>
                                      </p:cBhvr>
                                      <p:to>
                                        <p:strVal val="visible"/>
                                      </p:to>
                                    </p:set>
                                  </p:childTnLst>
                                </p:cTn>
                              </p:par>
                              <p:par>
                                <p:cTn id="243" presetID="1" presetClass="entr" presetSubtype="0" fill="hold" nodeType="withEffect">
                                  <p:stCondLst>
                                    <p:cond delay="0"/>
                                  </p:stCondLst>
                                  <p:childTnLst>
                                    <p:set>
                                      <p:cBhvr>
                                        <p:cTn id="244" dur="1" fill="hold">
                                          <p:stCondLst>
                                            <p:cond delay="0"/>
                                          </p:stCondLst>
                                        </p:cTn>
                                        <p:tgtEl>
                                          <p:spTgt spid="84"/>
                                        </p:tgtEl>
                                        <p:attrNameLst>
                                          <p:attrName>style.visibility</p:attrName>
                                        </p:attrNameLst>
                                      </p:cBhvr>
                                      <p:to>
                                        <p:strVal val="visible"/>
                                      </p:to>
                                    </p:set>
                                  </p:childTnLst>
                                </p:cTn>
                              </p:par>
                              <p:par>
                                <p:cTn id="245" presetID="1" presetClass="entr" presetSubtype="0" fill="hold" grpId="0" nodeType="withEffect">
                                  <p:stCondLst>
                                    <p:cond delay="0"/>
                                  </p:stCondLst>
                                  <p:childTnLst>
                                    <p:set>
                                      <p:cBhvr>
                                        <p:cTn id="246" dur="1" fill="hold">
                                          <p:stCondLst>
                                            <p:cond delay="0"/>
                                          </p:stCondLst>
                                        </p:cTn>
                                        <p:tgtEl>
                                          <p:spTgt spid="85"/>
                                        </p:tgtEl>
                                        <p:attrNameLst>
                                          <p:attrName>style.visibility</p:attrName>
                                        </p:attrNameLst>
                                      </p:cBhvr>
                                      <p:to>
                                        <p:strVal val="visible"/>
                                      </p:to>
                                    </p:set>
                                  </p:childTnLst>
                                </p:cTn>
                              </p:par>
                              <p:par>
                                <p:cTn id="247" presetID="1" presetClass="entr" presetSubtype="0" fill="hold" grpId="0" nodeType="withEffect">
                                  <p:stCondLst>
                                    <p:cond delay="0"/>
                                  </p:stCondLst>
                                  <p:childTnLst>
                                    <p:set>
                                      <p:cBhvr>
                                        <p:cTn id="248" dur="1" fill="hold">
                                          <p:stCondLst>
                                            <p:cond delay="0"/>
                                          </p:stCondLst>
                                        </p:cTn>
                                        <p:tgtEl>
                                          <p:spTgt spid="86"/>
                                        </p:tgtEl>
                                        <p:attrNameLst>
                                          <p:attrName>style.visibility</p:attrName>
                                        </p:attrNameLst>
                                      </p:cBhvr>
                                      <p:to>
                                        <p:strVal val="visible"/>
                                      </p:to>
                                    </p:set>
                                  </p:childTnLst>
                                </p:cTn>
                              </p:par>
                              <p:par>
                                <p:cTn id="249" presetID="1" presetClass="entr" presetSubtype="0" fill="hold" grpId="0" nodeType="withEffect">
                                  <p:stCondLst>
                                    <p:cond delay="0"/>
                                  </p:stCondLst>
                                  <p:childTnLst>
                                    <p:set>
                                      <p:cBhvr>
                                        <p:cTn id="250" dur="1" fill="hold">
                                          <p:stCondLst>
                                            <p:cond delay="0"/>
                                          </p:stCondLst>
                                        </p:cTn>
                                        <p:tgtEl>
                                          <p:spTgt spid="87"/>
                                        </p:tgtEl>
                                        <p:attrNameLst>
                                          <p:attrName>style.visibility</p:attrName>
                                        </p:attrNameLst>
                                      </p:cBhvr>
                                      <p:to>
                                        <p:strVal val="visible"/>
                                      </p:to>
                                    </p:set>
                                  </p:childTnLst>
                                </p:cTn>
                              </p:par>
                              <p:par>
                                <p:cTn id="251" presetID="1" presetClass="entr" presetSubtype="0" fill="hold" grpId="0" nodeType="withEffect">
                                  <p:stCondLst>
                                    <p:cond delay="0"/>
                                  </p:stCondLst>
                                  <p:childTnLst>
                                    <p:set>
                                      <p:cBhvr>
                                        <p:cTn id="252" dur="1" fill="hold">
                                          <p:stCondLst>
                                            <p:cond delay="0"/>
                                          </p:stCondLst>
                                        </p:cTn>
                                        <p:tgtEl>
                                          <p:spTgt spid="88"/>
                                        </p:tgtEl>
                                        <p:attrNameLst>
                                          <p:attrName>style.visibility</p:attrName>
                                        </p:attrNameLst>
                                      </p:cBhvr>
                                      <p:to>
                                        <p:strVal val="visible"/>
                                      </p:to>
                                    </p:set>
                                  </p:childTnLst>
                                </p:cTn>
                              </p:par>
                              <p:par>
                                <p:cTn id="253" presetID="1" presetClass="entr" presetSubtype="0" fill="hold" grpId="0" nodeType="withEffect">
                                  <p:stCondLst>
                                    <p:cond delay="0"/>
                                  </p:stCondLst>
                                  <p:childTnLst>
                                    <p:set>
                                      <p:cBhvr>
                                        <p:cTn id="254" dur="1" fill="hold">
                                          <p:stCondLst>
                                            <p:cond delay="0"/>
                                          </p:stCondLst>
                                        </p:cTn>
                                        <p:tgtEl>
                                          <p:spTgt spid="107"/>
                                        </p:tgtEl>
                                        <p:attrNameLst>
                                          <p:attrName>style.visibility</p:attrName>
                                        </p:attrNameLst>
                                      </p:cBhvr>
                                      <p:to>
                                        <p:strVal val="visible"/>
                                      </p:to>
                                    </p:set>
                                  </p:childTnLst>
                                </p:cTn>
                              </p:par>
                            </p:childTnLst>
                          </p:cTn>
                        </p:par>
                      </p:childTnLst>
                    </p:cTn>
                  </p:par>
                  <p:par>
                    <p:cTn id="255" fill="hold">
                      <p:stCondLst>
                        <p:cond delay="indefinite"/>
                      </p:stCondLst>
                      <p:childTnLst>
                        <p:par>
                          <p:cTn id="256" fill="hold">
                            <p:stCondLst>
                              <p:cond delay="0"/>
                            </p:stCondLst>
                            <p:childTnLst>
                              <p:par>
                                <p:cTn id="257" presetID="1" presetClass="entr" presetSubtype="0" fill="hold" nodeType="clickEffect">
                                  <p:stCondLst>
                                    <p:cond delay="0"/>
                                  </p:stCondLst>
                                  <p:childTnLst>
                                    <p:set>
                                      <p:cBhvr>
                                        <p:cTn id="25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59" fill="hold">
                      <p:stCondLst>
                        <p:cond delay="indefinite"/>
                      </p:stCondLst>
                      <p:childTnLst>
                        <p:par>
                          <p:cTn id="260" fill="hold">
                            <p:stCondLst>
                              <p:cond delay="0"/>
                            </p:stCondLst>
                            <p:childTnLst>
                              <p:par>
                                <p:cTn id="261" presetID="1" presetClass="entr" presetSubtype="0" fill="hold" grpId="0" nodeType="clickEffect">
                                  <p:stCondLst>
                                    <p:cond delay="0"/>
                                  </p:stCondLst>
                                  <p:childTnLst>
                                    <p:set>
                                      <p:cBhvr>
                                        <p:cTn id="262"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p:bldP spid="22" grpId="0"/>
      <p:bldP spid="23"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p:bldP spid="76" grpId="0"/>
      <p:bldP spid="77" grpId="0"/>
      <p:bldP spid="80" grpId="0"/>
      <p:bldP spid="85" grpId="0"/>
      <p:bldP spid="86" grpId="0"/>
      <p:bldP spid="87" grpId="0"/>
      <p:bldP spid="88" grpId="0"/>
      <p:bldP spid="90" grpId="0" animBg="1"/>
      <p:bldP spid="91" grpId="0" animBg="1"/>
      <p:bldP spid="95" grpId="0"/>
      <p:bldP spid="99" grpId="0"/>
      <p:bldP spid="103" grpId="0"/>
      <p:bldP spid="104" grpId="0"/>
      <p:bldP spid="105" grpId="0"/>
      <p:bldP spid="109" grpId="0"/>
      <p:bldP spid="107" grpId="0"/>
    </p:bldLst>
  </p:timing>
  <p:extLst>
    <p:ext uri="{6950BFC3-D8DA-4A85-94F7-54DA5524770B}">
      <p188:commentRel xmlns:p188="http://schemas.microsoft.com/office/powerpoint/2018/8/main" r:id="rId4"/>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229F3B-D2CD-8BF4-08E4-8E54EE4074D1}"/>
              </a:ext>
            </a:extLst>
          </p:cNvPr>
          <p:cNvSpPr>
            <a:spLocks noGrp="1"/>
          </p:cNvSpPr>
          <p:nvPr>
            <p:ph type="body" sz="quarter" idx="13"/>
          </p:nvPr>
        </p:nvSpPr>
        <p:spPr>
          <a:xfrm>
            <a:off x="285753" y="1085851"/>
            <a:ext cx="4242969" cy="4539445"/>
          </a:xfrm>
        </p:spPr>
        <p:txBody>
          <a:bodyPr vert="horz" lIns="91440" tIns="45720" rIns="91440" bIns="45720" rtlCol="0" anchor="t">
            <a:normAutofit/>
          </a:bodyPr>
          <a:lstStyle/>
          <a:p>
            <a:r>
              <a:rPr lang="en-US" dirty="0"/>
              <a:t>Reward</a:t>
            </a:r>
          </a:p>
          <a:p>
            <a:pPr lvl="1"/>
            <a:r>
              <a:rPr lang="en-US" dirty="0"/>
              <a:t>guess correct: positive reward</a:t>
            </a:r>
          </a:p>
          <a:p>
            <a:pPr lvl="1"/>
            <a:r>
              <a:rPr lang="en-US" dirty="0"/>
              <a:t>guess wrong: negative reward</a:t>
            </a:r>
          </a:p>
          <a:p>
            <a:pPr lvl="1"/>
            <a:r>
              <a:rPr lang="en-US" dirty="0"/>
              <a:t>each step: small negative reward</a:t>
            </a:r>
          </a:p>
          <a:p>
            <a:r>
              <a:rPr lang="en-US" dirty="0"/>
              <a:t>Maximizing long-term reward</a:t>
            </a:r>
          </a:p>
          <a:p>
            <a:pPr lvl="1"/>
            <a:r>
              <a:rPr lang="en-US" dirty="0"/>
              <a:t>More correct guess</a:t>
            </a:r>
          </a:p>
          <a:p>
            <a:pPr lvl="1"/>
            <a:r>
              <a:rPr lang="en-US" dirty="0"/>
              <a:t>Less wrong guess</a:t>
            </a:r>
          </a:p>
          <a:p>
            <a:pPr lvl="1"/>
            <a:r>
              <a:rPr lang="en-US" dirty="0"/>
              <a:t>Less number of steps </a:t>
            </a:r>
            <a:r>
              <a:rPr lang="en-US" dirty="0">
                <a:sym typeface="Wingdings" pitchFamily="2" charset="2"/>
              </a:rPr>
              <a:t> shorter attack sequence</a:t>
            </a:r>
            <a:endParaRPr lang="en-US" dirty="0"/>
          </a:p>
        </p:txBody>
      </p:sp>
      <p:sp>
        <p:nvSpPr>
          <p:cNvPr id="3" name="Title 2">
            <a:extLst>
              <a:ext uri="{FF2B5EF4-FFF2-40B4-BE49-F238E27FC236}">
                <a16:creationId xmlns:a16="http://schemas.microsoft.com/office/drawing/2014/main" id="{71028648-19AC-A7E7-F964-A06231575583}"/>
              </a:ext>
            </a:extLst>
          </p:cNvPr>
          <p:cNvSpPr>
            <a:spLocks noGrp="1"/>
          </p:cNvSpPr>
          <p:nvPr>
            <p:ph type="title"/>
          </p:nvPr>
        </p:nvSpPr>
        <p:spPr/>
        <p:txBody>
          <a:bodyPr>
            <a:normAutofit fontScale="90000"/>
          </a:bodyPr>
          <a:lstStyle/>
          <a:p>
            <a:r>
              <a:rPr lang="en-US" dirty="0"/>
              <a:t>Cache-Timing Attack as a Game </a:t>
            </a:r>
          </a:p>
        </p:txBody>
      </p:sp>
      <p:sp>
        <p:nvSpPr>
          <p:cNvPr id="5" name="Google Shape;211;p3">
            <a:extLst>
              <a:ext uri="{FF2B5EF4-FFF2-40B4-BE49-F238E27FC236}">
                <a16:creationId xmlns:a16="http://schemas.microsoft.com/office/drawing/2014/main" id="{2E2F840F-552D-B357-39F3-657FB8D7C2CB}"/>
              </a:ext>
            </a:extLst>
          </p:cNvPr>
          <p:cNvSpPr/>
          <p:nvPr/>
        </p:nvSpPr>
        <p:spPr>
          <a:xfrm>
            <a:off x="4673749" y="2760659"/>
            <a:ext cx="440444" cy="1512563"/>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 name="Google Shape;212;p3">
            <a:extLst>
              <a:ext uri="{FF2B5EF4-FFF2-40B4-BE49-F238E27FC236}">
                <a16:creationId xmlns:a16="http://schemas.microsoft.com/office/drawing/2014/main" id="{FDA3F481-2AD1-A1F9-4745-70C2CC59E0B8}"/>
              </a:ext>
            </a:extLst>
          </p:cNvPr>
          <p:cNvSpPr/>
          <p:nvPr/>
        </p:nvSpPr>
        <p:spPr>
          <a:xfrm>
            <a:off x="4695675" y="2785382"/>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 name="Google Shape;213;p3">
            <a:extLst>
              <a:ext uri="{FF2B5EF4-FFF2-40B4-BE49-F238E27FC236}">
                <a16:creationId xmlns:a16="http://schemas.microsoft.com/office/drawing/2014/main" id="{028A64C2-A9E5-EA81-FFF0-0732E51DC2CB}"/>
              </a:ext>
            </a:extLst>
          </p:cNvPr>
          <p:cNvSpPr/>
          <p:nvPr/>
        </p:nvSpPr>
        <p:spPr>
          <a:xfrm>
            <a:off x="4695675" y="2932151"/>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8" name="Google Shape;214;p3">
            <a:extLst>
              <a:ext uri="{FF2B5EF4-FFF2-40B4-BE49-F238E27FC236}">
                <a16:creationId xmlns:a16="http://schemas.microsoft.com/office/drawing/2014/main" id="{A442A530-9E8C-C89E-55C4-21B761EB6705}"/>
              </a:ext>
            </a:extLst>
          </p:cNvPr>
          <p:cNvSpPr/>
          <p:nvPr/>
        </p:nvSpPr>
        <p:spPr>
          <a:xfrm>
            <a:off x="4695675" y="3079982"/>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9" name="Google Shape;215;p3">
            <a:extLst>
              <a:ext uri="{FF2B5EF4-FFF2-40B4-BE49-F238E27FC236}">
                <a16:creationId xmlns:a16="http://schemas.microsoft.com/office/drawing/2014/main" id="{51082498-C55E-63BC-74AF-D88A9D688E2B}"/>
              </a:ext>
            </a:extLst>
          </p:cNvPr>
          <p:cNvSpPr/>
          <p:nvPr/>
        </p:nvSpPr>
        <p:spPr>
          <a:xfrm>
            <a:off x="4911131" y="2785382"/>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0" name="Google Shape;216;p3">
            <a:extLst>
              <a:ext uri="{FF2B5EF4-FFF2-40B4-BE49-F238E27FC236}">
                <a16:creationId xmlns:a16="http://schemas.microsoft.com/office/drawing/2014/main" id="{2363E1B7-F281-3CD5-5A8A-F54AA3FD8306}"/>
              </a:ext>
            </a:extLst>
          </p:cNvPr>
          <p:cNvSpPr/>
          <p:nvPr/>
        </p:nvSpPr>
        <p:spPr>
          <a:xfrm>
            <a:off x="4911131" y="2932151"/>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1" name="Google Shape;217;p3">
            <a:extLst>
              <a:ext uri="{FF2B5EF4-FFF2-40B4-BE49-F238E27FC236}">
                <a16:creationId xmlns:a16="http://schemas.microsoft.com/office/drawing/2014/main" id="{2EEED5B8-4C47-6F85-4A99-9A7F46CEFBDD}"/>
              </a:ext>
            </a:extLst>
          </p:cNvPr>
          <p:cNvSpPr/>
          <p:nvPr/>
        </p:nvSpPr>
        <p:spPr>
          <a:xfrm>
            <a:off x="4911131" y="3079982"/>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2" name="Google Shape;218;p3">
            <a:extLst>
              <a:ext uri="{FF2B5EF4-FFF2-40B4-BE49-F238E27FC236}">
                <a16:creationId xmlns:a16="http://schemas.microsoft.com/office/drawing/2014/main" id="{A52B0E4A-46EB-CC7C-6724-A5933090CA45}"/>
              </a:ext>
            </a:extLst>
          </p:cNvPr>
          <p:cNvSpPr/>
          <p:nvPr/>
        </p:nvSpPr>
        <p:spPr>
          <a:xfrm>
            <a:off x="4867277" y="3304270"/>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3" name="Google Shape;219;p3">
            <a:extLst>
              <a:ext uri="{FF2B5EF4-FFF2-40B4-BE49-F238E27FC236}">
                <a16:creationId xmlns:a16="http://schemas.microsoft.com/office/drawing/2014/main" id="{313D313E-EBF4-5EF7-FF38-A66428839A1F}"/>
              </a:ext>
            </a:extLst>
          </p:cNvPr>
          <p:cNvSpPr/>
          <p:nvPr/>
        </p:nvSpPr>
        <p:spPr>
          <a:xfrm>
            <a:off x="4867277" y="3479988"/>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4" name="Google Shape;220;p3">
            <a:extLst>
              <a:ext uri="{FF2B5EF4-FFF2-40B4-BE49-F238E27FC236}">
                <a16:creationId xmlns:a16="http://schemas.microsoft.com/office/drawing/2014/main" id="{A93F4847-2AA2-F4B5-5933-B3F1AFAFA3C1}"/>
              </a:ext>
            </a:extLst>
          </p:cNvPr>
          <p:cNvSpPr/>
          <p:nvPr/>
        </p:nvSpPr>
        <p:spPr>
          <a:xfrm>
            <a:off x="4867277" y="3655708"/>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5" name="Google Shape;221;p3">
            <a:extLst>
              <a:ext uri="{FF2B5EF4-FFF2-40B4-BE49-F238E27FC236}">
                <a16:creationId xmlns:a16="http://schemas.microsoft.com/office/drawing/2014/main" id="{61FE2CE7-FCD9-4DC0-2592-E2CF2AF7767B}"/>
              </a:ext>
            </a:extLst>
          </p:cNvPr>
          <p:cNvSpPr/>
          <p:nvPr/>
        </p:nvSpPr>
        <p:spPr>
          <a:xfrm>
            <a:off x="4695675" y="3831426"/>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6" name="Google Shape;222;p3">
            <a:extLst>
              <a:ext uri="{FF2B5EF4-FFF2-40B4-BE49-F238E27FC236}">
                <a16:creationId xmlns:a16="http://schemas.microsoft.com/office/drawing/2014/main" id="{F883617C-1668-B901-8D62-57D20BCC2FEE}"/>
              </a:ext>
            </a:extLst>
          </p:cNvPr>
          <p:cNvSpPr/>
          <p:nvPr/>
        </p:nvSpPr>
        <p:spPr>
          <a:xfrm>
            <a:off x="4695675" y="3978195"/>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7" name="Google Shape;223;p3">
            <a:extLst>
              <a:ext uri="{FF2B5EF4-FFF2-40B4-BE49-F238E27FC236}">
                <a16:creationId xmlns:a16="http://schemas.microsoft.com/office/drawing/2014/main" id="{31BDBFF2-ACFD-6670-9191-69867948F1C8}"/>
              </a:ext>
            </a:extLst>
          </p:cNvPr>
          <p:cNvSpPr/>
          <p:nvPr/>
        </p:nvSpPr>
        <p:spPr>
          <a:xfrm>
            <a:off x="4695675" y="4126027"/>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8" name="Google Shape;224;p3">
            <a:extLst>
              <a:ext uri="{FF2B5EF4-FFF2-40B4-BE49-F238E27FC236}">
                <a16:creationId xmlns:a16="http://schemas.microsoft.com/office/drawing/2014/main" id="{AF3BF74C-6C07-5B89-A33F-0B3B72BEF675}"/>
              </a:ext>
            </a:extLst>
          </p:cNvPr>
          <p:cNvSpPr/>
          <p:nvPr/>
        </p:nvSpPr>
        <p:spPr>
          <a:xfrm>
            <a:off x="4911131" y="3831426"/>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9" name="Google Shape;225;p3">
            <a:extLst>
              <a:ext uri="{FF2B5EF4-FFF2-40B4-BE49-F238E27FC236}">
                <a16:creationId xmlns:a16="http://schemas.microsoft.com/office/drawing/2014/main" id="{046B7E0C-D001-C5E8-354F-87C0BD7B92AC}"/>
              </a:ext>
            </a:extLst>
          </p:cNvPr>
          <p:cNvSpPr/>
          <p:nvPr/>
        </p:nvSpPr>
        <p:spPr>
          <a:xfrm>
            <a:off x="4911131" y="3978195"/>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0" name="Google Shape;226;p3">
            <a:extLst>
              <a:ext uri="{FF2B5EF4-FFF2-40B4-BE49-F238E27FC236}">
                <a16:creationId xmlns:a16="http://schemas.microsoft.com/office/drawing/2014/main" id="{E66C7AED-DF7B-BD98-FA24-310C23591290}"/>
              </a:ext>
            </a:extLst>
          </p:cNvPr>
          <p:cNvSpPr/>
          <p:nvPr/>
        </p:nvSpPr>
        <p:spPr>
          <a:xfrm>
            <a:off x="4911131" y="4126027"/>
            <a:ext cx="171602" cy="117952"/>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1" name="Google Shape;227;p3">
            <a:extLst>
              <a:ext uri="{FF2B5EF4-FFF2-40B4-BE49-F238E27FC236}">
                <a16:creationId xmlns:a16="http://schemas.microsoft.com/office/drawing/2014/main" id="{08AC46CC-011C-6F07-04A3-3FFFE652E4D0}"/>
              </a:ext>
            </a:extLst>
          </p:cNvPr>
          <p:cNvSpPr txBox="1"/>
          <p:nvPr/>
        </p:nvSpPr>
        <p:spPr>
          <a:xfrm>
            <a:off x="4334076" y="3276908"/>
            <a:ext cx="509788" cy="280215"/>
          </a:xfrm>
          <a:prstGeom prst="rect">
            <a:avLst/>
          </a:prstGeom>
          <a:noFill/>
          <a:ln>
            <a:noFill/>
          </a:ln>
        </p:spPr>
        <p:txBody>
          <a:bodyPr spcFirstLastPara="1" wrap="square" lIns="68569" tIns="34275" rIns="68569" bIns="34275" anchor="t" anchorCtr="0">
            <a:spAutoFit/>
          </a:bodyPr>
          <a:lstStyle/>
          <a:p>
            <a:pPr>
              <a:buClr>
                <a:srgbClr val="292934"/>
              </a:buClr>
              <a:buSzPts val="1800"/>
            </a:pPr>
            <a:r>
              <a:rPr lang="en-US" sz="1350" dirty="0">
                <a:solidFill>
                  <a:srgbClr val="292934"/>
                </a:solidFill>
                <a:latin typeface="Arial"/>
                <a:ea typeface="Arial"/>
                <a:cs typeface="Arial"/>
                <a:sym typeface="Arial"/>
              </a:rPr>
              <a:t>set</a:t>
            </a:r>
            <a:endParaRPr sz="1350" dirty="0"/>
          </a:p>
        </p:txBody>
      </p:sp>
      <p:sp>
        <p:nvSpPr>
          <p:cNvPr id="22" name="Google Shape;228;p3">
            <a:extLst>
              <a:ext uri="{FF2B5EF4-FFF2-40B4-BE49-F238E27FC236}">
                <a16:creationId xmlns:a16="http://schemas.microsoft.com/office/drawing/2014/main" id="{4AEE39A5-D5F9-C1EB-8C55-3A2E240098CD}"/>
              </a:ext>
            </a:extLst>
          </p:cNvPr>
          <p:cNvSpPr txBox="1"/>
          <p:nvPr/>
        </p:nvSpPr>
        <p:spPr>
          <a:xfrm>
            <a:off x="4491538" y="2710882"/>
            <a:ext cx="172677" cy="560460"/>
          </a:xfrm>
          <a:prstGeom prst="rect">
            <a:avLst/>
          </a:prstGeom>
          <a:noFill/>
          <a:ln>
            <a:noFill/>
          </a:ln>
        </p:spPr>
        <p:txBody>
          <a:bodyPr spcFirstLastPara="1" wrap="square" lIns="68569" tIns="34275" rIns="68569" bIns="34275" anchor="t" anchorCtr="0">
            <a:spAutoFit/>
          </a:bodyPr>
          <a:lstStyle/>
          <a:p>
            <a:pPr>
              <a:buClr>
                <a:srgbClr val="292934"/>
              </a:buClr>
              <a:buSzPts val="1400"/>
            </a:pPr>
            <a:r>
              <a:rPr lang="en-US" sz="1050">
                <a:solidFill>
                  <a:srgbClr val="292934"/>
                </a:solidFill>
                <a:latin typeface="Calibri"/>
                <a:ea typeface="Calibri"/>
                <a:cs typeface="Calibri"/>
                <a:sym typeface="Calibri"/>
              </a:rPr>
              <a:t>0</a:t>
            </a:r>
            <a:endParaRPr sz="1350"/>
          </a:p>
          <a:p>
            <a:pPr>
              <a:buClr>
                <a:srgbClr val="292934"/>
              </a:buClr>
              <a:buSzPts val="1400"/>
            </a:pPr>
            <a:r>
              <a:rPr lang="en-US" sz="1050">
                <a:solidFill>
                  <a:srgbClr val="292934"/>
                </a:solidFill>
                <a:latin typeface="Calibri"/>
                <a:ea typeface="Calibri"/>
                <a:cs typeface="Calibri"/>
                <a:sym typeface="Calibri"/>
              </a:rPr>
              <a:t>1</a:t>
            </a:r>
            <a:endParaRPr sz="1350"/>
          </a:p>
          <a:p>
            <a:pPr>
              <a:buClr>
                <a:srgbClr val="292934"/>
              </a:buClr>
              <a:buSzPts val="1400"/>
            </a:pPr>
            <a:r>
              <a:rPr lang="en-US" sz="1050">
                <a:solidFill>
                  <a:srgbClr val="292934"/>
                </a:solidFill>
                <a:latin typeface="Calibri"/>
                <a:ea typeface="Calibri"/>
                <a:cs typeface="Calibri"/>
                <a:sym typeface="Calibri"/>
              </a:rPr>
              <a:t>2</a:t>
            </a:r>
            <a:endParaRPr sz="1350"/>
          </a:p>
        </p:txBody>
      </p:sp>
      <p:sp>
        <p:nvSpPr>
          <p:cNvPr id="23" name="Google Shape;229;p3">
            <a:extLst>
              <a:ext uri="{FF2B5EF4-FFF2-40B4-BE49-F238E27FC236}">
                <a16:creationId xmlns:a16="http://schemas.microsoft.com/office/drawing/2014/main" id="{F24729F2-632C-8517-CCC3-1B1D2B3E4329}"/>
              </a:ext>
            </a:extLst>
          </p:cNvPr>
          <p:cNvSpPr txBox="1"/>
          <p:nvPr/>
        </p:nvSpPr>
        <p:spPr>
          <a:xfrm>
            <a:off x="4334076" y="3785024"/>
            <a:ext cx="586496" cy="560460"/>
          </a:xfrm>
          <a:prstGeom prst="rect">
            <a:avLst/>
          </a:prstGeom>
          <a:noFill/>
          <a:ln>
            <a:noFill/>
          </a:ln>
        </p:spPr>
        <p:txBody>
          <a:bodyPr spcFirstLastPara="1" wrap="square" lIns="68569" tIns="34275" rIns="68569" bIns="34275" anchor="t" anchorCtr="0">
            <a:spAutoFit/>
          </a:bodyPr>
          <a:lstStyle/>
          <a:p>
            <a:pPr>
              <a:buClr>
                <a:srgbClr val="292934"/>
              </a:buClr>
              <a:buSzPts val="1400"/>
            </a:pPr>
            <a:r>
              <a:rPr lang="en-US" sz="1050" dirty="0">
                <a:solidFill>
                  <a:srgbClr val="292934"/>
                </a:solidFill>
                <a:latin typeface="Calibri"/>
                <a:ea typeface="Calibri"/>
                <a:cs typeface="Calibri"/>
                <a:sym typeface="Calibri"/>
              </a:rPr>
              <a:t>509</a:t>
            </a:r>
            <a:endParaRPr sz="1350" dirty="0"/>
          </a:p>
          <a:p>
            <a:pPr>
              <a:buClr>
                <a:srgbClr val="292934"/>
              </a:buClr>
              <a:buSzPts val="1400"/>
            </a:pPr>
            <a:r>
              <a:rPr lang="en-US" sz="1050" dirty="0">
                <a:solidFill>
                  <a:srgbClr val="292934"/>
                </a:solidFill>
                <a:latin typeface="Calibri"/>
                <a:ea typeface="Calibri"/>
                <a:cs typeface="Calibri"/>
                <a:sym typeface="Calibri"/>
              </a:rPr>
              <a:t>510</a:t>
            </a:r>
            <a:endParaRPr sz="1350" dirty="0"/>
          </a:p>
          <a:p>
            <a:pPr>
              <a:buClr>
                <a:srgbClr val="292934"/>
              </a:buClr>
              <a:buSzPts val="1400"/>
            </a:pPr>
            <a:r>
              <a:rPr lang="en-US" sz="1050" dirty="0">
                <a:solidFill>
                  <a:srgbClr val="292934"/>
                </a:solidFill>
                <a:latin typeface="Calibri"/>
                <a:ea typeface="Calibri"/>
                <a:cs typeface="Calibri"/>
                <a:sym typeface="Calibri"/>
              </a:rPr>
              <a:t>511</a:t>
            </a:r>
            <a:endParaRPr sz="1350" dirty="0"/>
          </a:p>
        </p:txBody>
      </p:sp>
      <p:sp>
        <p:nvSpPr>
          <p:cNvPr id="24" name="Google Shape;231;p3">
            <a:extLst>
              <a:ext uri="{FF2B5EF4-FFF2-40B4-BE49-F238E27FC236}">
                <a16:creationId xmlns:a16="http://schemas.microsoft.com/office/drawing/2014/main" id="{B12C26A4-79AB-C506-8BC6-0736644ED91C}"/>
              </a:ext>
            </a:extLst>
          </p:cNvPr>
          <p:cNvSpPr/>
          <p:nvPr/>
        </p:nvSpPr>
        <p:spPr>
          <a:xfrm>
            <a:off x="5524130" y="2760659"/>
            <a:ext cx="440444" cy="1512563"/>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5" name="Google Shape;232;p3">
            <a:extLst>
              <a:ext uri="{FF2B5EF4-FFF2-40B4-BE49-F238E27FC236}">
                <a16:creationId xmlns:a16="http://schemas.microsoft.com/office/drawing/2014/main" id="{F01DCE6F-F555-BE5D-5821-FD3D84A24BC1}"/>
              </a:ext>
            </a:extLst>
          </p:cNvPr>
          <p:cNvSpPr/>
          <p:nvPr/>
        </p:nvSpPr>
        <p:spPr>
          <a:xfrm>
            <a:off x="5546057" y="2785382"/>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6" name="Google Shape;233;p3">
            <a:extLst>
              <a:ext uri="{FF2B5EF4-FFF2-40B4-BE49-F238E27FC236}">
                <a16:creationId xmlns:a16="http://schemas.microsoft.com/office/drawing/2014/main" id="{2A42C153-624D-D48B-3AB6-491220B0788C}"/>
              </a:ext>
            </a:extLst>
          </p:cNvPr>
          <p:cNvSpPr/>
          <p:nvPr/>
        </p:nvSpPr>
        <p:spPr>
          <a:xfrm>
            <a:off x="5546057" y="2932151"/>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7" name="Google Shape;234;p3">
            <a:extLst>
              <a:ext uri="{FF2B5EF4-FFF2-40B4-BE49-F238E27FC236}">
                <a16:creationId xmlns:a16="http://schemas.microsoft.com/office/drawing/2014/main" id="{E9CD0B74-C556-8C88-9A42-7BB74FEFE8D5}"/>
              </a:ext>
            </a:extLst>
          </p:cNvPr>
          <p:cNvSpPr/>
          <p:nvPr/>
        </p:nvSpPr>
        <p:spPr>
          <a:xfrm>
            <a:off x="5546057" y="3079982"/>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8" name="Google Shape;235;p3">
            <a:extLst>
              <a:ext uri="{FF2B5EF4-FFF2-40B4-BE49-F238E27FC236}">
                <a16:creationId xmlns:a16="http://schemas.microsoft.com/office/drawing/2014/main" id="{E6B3FAC8-315C-3C3D-B8C3-93ACB2C0B04E}"/>
              </a:ext>
            </a:extLst>
          </p:cNvPr>
          <p:cNvSpPr/>
          <p:nvPr/>
        </p:nvSpPr>
        <p:spPr>
          <a:xfrm>
            <a:off x="5761512" y="2785382"/>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9" name="Google Shape;236;p3">
            <a:extLst>
              <a:ext uri="{FF2B5EF4-FFF2-40B4-BE49-F238E27FC236}">
                <a16:creationId xmlns:a16="http://schemas.microsoft.com/office/drawing/2014/main" id="{498FF4BA-8EC3-ECC9-D415-6F36FD068B0E}"/>
              </a:ext>
            </a:extLst>
          </p:cNvPr>
          <p:cNvSpPr/>
          <p:nvPr/>
        </p:nvSpPr>
        <p:spPr>
          <a:xfrm>
            <a:off x="5761512" y="2932151"/>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0" name="Google Shape;237;p3">
            <a:extLst>
              <a:ext uri="{FF2B5EF4-FFF2-40B4-BE49-F238E27FC236}">
                <a16:creationId xmlns:a16="http://schemas.microsoft.com/office/drawing/2014/main" id="{042369F3-94F1-C1C9-7DC2-118BEF43145C}"/>
              </a:ext>
            </a:extLst>
          </p:cNvPr>
          <p:cNvSpPr/>
          <p:nvPr/>
        </p:nvSpPr>
        <p:spPr>
          <a:xfrm>
            <a:off x="5761512" y="3079982"/>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1" name="Google Shape;238;p3">
            <a:extLst>
              <a:ext uri="{FF2B5EF4-FFF2-40B4-BE49-F238E27FC236}">
                <a16:creationId xmlns:a16="http://schemas.microsoft.com/office/drawing/2014/main" id="{D4727D2A-DADD-417B-AD04-CFF622A4F12A}"/>
              </a:ext>
            </a:extLst>
          </p:cNvPr>
          <p:cNvSpPr/>
          <p:nvPr/>
        </p:nvSpPr>
        <p:spPr>
          <a:xfrm>
            <a:off x="5717659" y="3304270"/>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32" name="Google Shape;239;p3">
            <a:extLst>
              <a:ext uri="{FF2B5EF4-FFF2-40B4-BE49-F238E27FC236}">
                <a16:creationId xmlns:a16="http://schemas.microsoft.com/office/drawing/2014/main" id="{4D95440E-9054-F90B-4333-5C73A0EDDC5F}"/>
              </a:ext>
            </a:extLst>
          </p:cNvPr>
          <p:cNvSpPr/>
          <p:nvPr/>
        </p:nvSpPr>
        <p:spPr>
          <a:xfrm>
            <a:off x="5717659" y="3479988"/>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33" name="Google Shape;240;p3">
            <a:extLst>
              <a:ext uri="{FF2B5EF4-FFF2-40B4-BE49-F238E27FC236}">
                <a16:creationId xmlns:a16="http://schemas.microsoft.com/office/drawing/2014/main" id="{EC5B53BF-56CF-089D-A62C-F9908E3AD022}"/>
              </a:ext>
            </a:extLst>
          </p:cNvPr>
          <p:cNvSpPr/>
          <p:nvPr/>
        </p:nvSpPr>
        <p:spPr>
          <a:xfrm>
            <a:off x="5717659" y="3655708"/>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34" name="Google Shape;241;p3">
            <a:extLst>
              <a:ext uri="{FF2B5EF4-FFF2-40B4-BE49-F238E27FC236}">
                <a16:creationId xmlns:a16="http://schemas.microsoft.com/office/drawing/2014/main" id="{9CC01108-F3BF-7AFF-15AB-7CC06DF4F58E}"/>
              </a:ext>
            </a:extLst>
          </p:cNvPr>
          <p:cNvSpPr/>
          <p:nvPr/>
        </p:nvSpPr>
        <p:spPr>
          <a:xfrm>
            <a:off x="5546057" y="3831426"/>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5" name="Google Shape;242;p3">
            <a:extLst>
              <a:ext uri="{FF2B5EF4-FFF2-40B4-BE49-F238E27FC236}">
                <a16:creationId xmlns:a16="http://schemas.microsoft.com/office/drawing/2014/main" id="{E5B7E062-F487-F952-51DB-4FAAE2F8E148}"/>
              </a:ext>
            </a:extLst>
          </p:cNvPr>
          <p:cNvSpPr/>
          <p:nvPr/>
        </p:nvSpPr>
        <p:spPr>
          <a:xfrm>
            <a:off x="5546057" y="3978195"/>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6" name="Google Shape;243;p3">
            <a:extLst>
              <a:ext uri="{FF2B5EF4-FFF2-40B4-BE49-F238E27FC236}">
                <a16:creationId xmlns:a16="http://schemas.microsoft.com/office/drawing/2014/main" id="{A165CB7A-B2F7-ACD2-74AB-541B0ABC8DBA}"/>
              </a:ext>
            </a:extLst>
          </p:cNvPr>
          <p:cNvSpPr/>
          <p:nvPr/>
        </p:nvSpPr>
        <p:spPr>
          <a:xfrm>
            <a:off x="5546057" y="4126027"/>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7" name="Google Shape;244;p3">
            <a:extLst>
              <a:ext uri="{FF2B5EF4-FFF2-40B4-BE49-F238E27FC236}">
                <a16:creationId xmlns:a16="http://schemas.microsoft.com/office/drawing/2014/main" id="{2020AA92-4A2C-411D-7433-3197ED9AB2E4}"/>
              </a:ext>
            </a:extLst>
          </p:cNvPr>
          <p:cNvSpPr/>
          <p:nvPr/>
        </p:nvSpPr>
        <p:spPr>
          <a:xfrm>
            <a:off x="5761512" y="3831426"/>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8" name="Google Shape;245;p3">
            <a:extLst>
              <a:ext uri="{FF2B5EF4-FFF2-40B4-BE49-F238E27FC236}">
                <a16:creationId xmlns:a16="http://schemas.microsoft.com/office/drawing/2014/main" id="{2F6DBF3C-387E-A63C-F1B3-AC4F79718344}"/>
              </a:ext>
            </a:extLst>
          </p:cNvPr>
          <p:cNvSpPr/>
          <p:nvPr/>
        </p:nvSpPr>
        <p:spPr>
          <a:xfrm>
            <a:off x="5761512" y="3978195"/>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9" name="Google Shape;246;p3">
            <a:extLst>
              <a:ext uri="{FF2B5EF4-FFF2-40B4-BE49-F238E27FC236}">
                <a16:creationId xmlns:a16="http://schemas.microsoft.com/office/drawing/2014/main" id="{3F14A98B-98F3-BAB3-3DBF-A774B4E696B4}"/>
              </a:ext>
            </a:extLst>
          </p:cNvPr>
          <p:cNvSpPr/>
          <p:nvPr/>
        </p:nvSpPr>
        <p:spPr>
          <a:xfrm>
            <a:off x="5761512" y="4126027"/>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0" name="Google Shape;247;p3">
            <a:extLst>
              <a:ext uri="{FF2B5EF4-FFF2-40B4-BE49-F238E27FC236}">
                <a16:creationId xmlns:a16="http://schemas.microsoft.com/office/drawing/2014/main" id="{32EFA517-1741-8554-7033-2543E5F99749}"/>
              </a:ext>
            </a:extLst>
          </p:cNvPr>
          <p:cNvSpPr/>
          <p:nvPr/>
        </p:nvSpPr>
        <p:spPr>
          <a:xfrm>
            <a:off x="6374512" y="2760659"/>
            <a:ext cx="440444" cy="1512563"/>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1" name="Google Shape;248;p3">
            <a:extLst>
              <a:ext uri="{FF2B5EF4-FFF2-40B4-BE49-F238E27FC236}">
                <a16:creationId xmlns:a16="http://schemas.microsoft.com/office/drawing/2014/main" id="{6D8B9FEB-D376-4FF5-65CF-177FECF340AB}"/>
              </a:ext>
            </a:extLst>
          </p:cNvPr>
          <p:cNvSpPr/>
          <p:nvPr/>
        </p:nvSpPr>
        <p:spPr>
          <a:xfrm>
            <a:off x="6396439" y="2932151"/>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2" name="Google Shape;249;p3">
            <a:extLst>
              <a:ext uri="{FF2B5EF4-FFF2-40B4-BE49-F238E27FC236}">
                <a16:creationId xmlns:a16="http://schemas.microsoft.com/office/drawing/2014/main" id="{F327A7F8-388A-F337-AB67-F95CFDC4CE4E}"/>
              </a:ext>
            </a:extLst>
          </p:cNvPr>
          <p:cNvSpPr/>
          <p:nvPr/>
        </p:nvSpPr>
        <p:spPr>
          <a:xfrm>
            <a:off x="6396439" y="3079982"/>
            <a:ext cx="171602" cy="117952"/>
          </a:xfrm>
          <a:prstGeom prst="roundRect">
            <a:avLst>
              <a:gd name="adj" fmla="val 16667"/>
            </a:avLst>
          </a:prstGeom>
          <a:solidFill>
            <a:srgbClr val="0070C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3" name="Google Shape;250;p3">
            <a:extLst>
              <a:ext uri="{FF2B5EF4-FFF2-40B4-BE49-F238E27FC236}">
                <a16:creationId xmlns:a16="http://schemas.microsoft.com/office/drawing/2014/main" id="{E6AFD8AD-8CED-227F-DA26-60001F577703}"/>
              </a:ext>
            </a:extLst>
          </p:cNvPr>
          <p:cNvSpPr/>
          <p:nvPr/>
        </p:nvSpPr>
        <p:spPr>
          <a:xfrm>
            <a:off x="6611894" y="2785382"/>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4" name="Google Shape;251;p3">
            <a:extLst>
              <a:ext uri="{FF2B5EF4-FFF2-40B4-BE49-F238E27FC236}">
                <a16:creationId xmlns:a16="http://schemas.microsoft.com/office/drawing/2014/main" id="{BFBF9EBD-4044-3A84-E583-11CE14750AE8}"/>
              </a:ext>
            </a:extLst>
          </p:cNvPr>
          <p:cNvSpPr/>
          <p:nvPr/>
        </p:nvSpPr>
        <p:spPr>
          <a:xfrm>
            <a:off x="6611894" y="2932151"/>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5" name="Google Shape;252;p3">
            <a:extLst>
              <a:ext uri="{FF2B5EF4-FFF2-40B4-BE49-F238E27FC236}">
                <a16:creationId xmlns:a16="http://schemas.microsoft.com/office/drawing/2014/main" id="{A67E92BF-54B5-5812-CAEB-47C93C7BD948}"/>
              </a:ext>
            </a:extLst>
          </p:cNvPr>
          <p:cNvSpPr/>
          <p:nvPr/>
        </p:nvSpPr>
        <p:spPr>
          <a:xfrm>
            <a:off x="6611894" y="3079982"/>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6" name="Google Shape;253;p3">
            <a:extLst>
              <a:ext uri="{FF2B5EF4-FFF2-40B4-BE49-F238E27FC236}">
                <a16:creationId xmlns:a16="http://schemas.microsoft.com/office/drawing/2014/main" id="{F87E20A4-57AD-7101-C4DB-D164C230950A}"/>
              </a:ext>
            </a:extLst>
          </p:cNvPr>
          <p:cNvSpPr/>
          <p:nvPr/>
        </p:nvSpPr>
        <p:spPr>
          <a:xfrm>
            <a:off x="6568040" y="3304270"/>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47" name="Google Shape;254;p3">
            <a:extLst>
              <a:ext uri="{FF2B5EF4-FFF2-40B4-BE49-F238E27FC236}">
                <a16:creationId xmlns:a16="http://schemas.microsoft.com/office/drawing/2014/main" id="{C3EB7886-31E7-EBFA-8FD4-A4A235A15430}"/>
              </a:ext>
            </a:extLst>
          </p:cNvPr>
          <p:cNvSpPr/>
          <p:nvPr/>
        </p:nvSpPr>
        <p:spPr>
          <a:xfrm>
            <a:off x="6568040" y="3479988"/>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48" name="Google Shape;255;p3">
            <a:extLst>
              <a:ext uri="{FF2B5EF4-FFF2-40B4-BE49-F238E27FC236}">
                <a16:creationId xmlns:a16="http://schemas.microsoft.com/office/drawing/2014/main" id="{6CC31AB1-102D-4723-43EE-C966B8507B67}"/>
              </a:ext>
            </a:extLst>
          </p:cNvPr>
          <p:cNvSpPr/>
          <p:nvPr/>
        </p:nvSpPr>
        <p:spPr>
          <a:xfrm>
            <a:off x="6568040" y="3655708"/>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49" name="Google Shape;256;p3">
            <a:extLst>
              <a:ext uri="{FF2B5EF4-FFF2-40B4-BE49-F238E27FC236}">
                <a16:creationId xmlns:a16="http://schemas.microsoft.com/office/drawing/2014/main" id="{9B4F3ACE-7704-BE26-610E-C75E889B18C6}"/>
              </a:ext>
            </a:extLst>
          </p:cNvPr>
          <p:cNvSpPr/>
          <p:nvPr/>
        </p:nvSpPr>
        <p:spPr>
          <a:xfrm>
            <a:off x="6396439" y="3978195"/>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0" name="Google Shape;257;p3">
            <a:extLst>
              <a:ext uri="{FF2B5EF4-FFF2-40B4-BE49-F238E27FC236}">
                <a16:creationId xmlns:a16="http://schemas.microsoft.com/office/drawing/2014/main" id="{EF517FB2-BB8F-4E1A-B63E-5298303707C5}"/>
              </a:ext>
            </a:extLst>
          </p:cNvPr>
          <p:cNvSpPr/>
          <p:nvPr/>
        </p:nvSpPr>
        <p:spPr>
          <a:xfrm>
            <a:off x="6396439" y="4126027"/>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1" name="Google Shape;258;p3">
            <a:extLst>
              <a:ext uri="{FF2B5EF4-FFF2-40B4-BE49-F238E27FC236}">
                <a16:creationId xmlns:a16="http://schemas.microsoft.com/office/drawing/2014/main" id="{5919D314-D39B-E55F-5886-54ABA70E8146}"/>
              </a:ext>
            </a:extLst>
          </p:cNvPr>
          <p:cNvSpPr/>
          <p:nvPr/>
        </p:nvSpPr>
        <p:spPr>
          <a:xfrm>
            <a:off x="6611894" y="4126027"/>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cxnSp>
        <p:nvCxnSpPr>
          <p:cNvPr id="52" name="Google Shape;259;p3">
            <a:extLst>
              <a:ext uri="{FF2B5EF4-FFF2-40B4-BE49-F238E27FC236}">
                <a16:creationId xmlns:a16="http://schemas.microsoft.com/office/drawing/2014/main" id="{9F8054E9-6255-A4A0-8390-4A591ACF271F}"/>
              </a:ext>
            </a:extLst>
          </p:cNvPr>
          <p:cNvCxnSpPr>
            <a:stCxn id="5" idx="3"/>
            <a:endCxn id="24" idx="1"/>
          </p:cNvCxnSpPr>
          <p:nvPr/>
        </p:nvCxnSpPr>
        <p:spPr>
          <a:xfrm>
            <a:off x="5114193" y="3516940"/>
            <a:ext cx="409862" cy="0"/>
          </a:xfrm>
          <a:prstGeom prst="straightConnector1">
            <a:avLst/>
          </a:prstGeom>
          <a:noFill/>
          <a:ln w="28575" cap="flat" cmpd="sng">
            <a:solidFill>
              <a:schemeClr val="dk1"/>
            </a:solidFill>
            <a:prstDash val="solid"/>
            <a:round/>
            <a:headEnd type="none" w="sm" len="sm"/>
            <a:tailEnd type="triangle" w="med" len="med"/>
          </a:ln>
        </p:spPr>
      </p:cxnSp>
      <p:cxnSp>
        <p:nvCxnSpPr>
          <p:cNvPr id="53" name="Google Shape;260;p3">
            <a:extLst>
              <a:ext uri="{FF2B5EF4-FFF2-40B4-BE49-F238E27FC236}">
                <a16:creationId xmlns:a16="http://schemas.microsoft.com/office/drawing/2014/main" id="{535A8B39-5642-06C6-FF9B-47FB28421624}"/>
              </a:ext>
            </a:extLst>
          </p:cNvPr>
          <p:cNvCxnSpPr/>
          <p:nvPr/>
        </p:nvCxnSpPr>
        <p:spPr>
          <a:xfrm>
            <a:off x="5964574" y="3516940"/>
            <a:ext cx="409937" cy="0"/>
          </a:xfrm>
          <a:prstGeom prst="straightConnector1">
            <a:avLst/>
          </a:prstGeom>
          <a:noFill/>
          <a:ln w="28575" cap="flat" cmpd="sng">
            <a:solidFill>
              <a:schemeClr val="dk1"/>
            </a:solidFill>
            <a:prstDash val="solid"/>
            <a:round/>
            <a:headEnd type="none" w="sm" len="sm"/>
            <a:tailEnd type="triangle" w="med" len="med"/>
          </a:ln>
        </p:spPr>
      </p:cxnSp>
      <p:cxnSp>
        <p:nvCxnSpPr>
          <p:cNvPr id="54" name="Google Shape;261;p3">
            <a:extLst>
              <a:ext uri="{FF2B5EF4-FFF2-40B4-BE49-F238E27FC236}">
                <a16:creationId xmlns:a16="http://schemas.microsoft.com/office/drawing/2014/main" id="{A0C4F838-B2E3-8D0B-617D-FC01B8655EB4}"/>
              </a:ext>
            </a:extLst>
          </p:cNvPr>
          <p:cNvCxnSpPr/>
          <p:nvPr/>
        </p:nvCxnSpPr>
        <p:spPr>
          <a:xfrm>
            <a:off x="6814956" y="3516940"/>
            <a:ext cx="409937" cy="0"/>
          </a:xfrm>
          <a:prstGeom prst="straightConnector1">
            <a:avLst/>
          </a:prstGeom>
          <a:noFill/>
          <a:ln w="28575" cap="flat" cmpd="sng">
            <a:solidFill>
              <a:schemeClr val="dk1"/>
            </a:solidFill>
            <a:prstDash val="solid"/>
            <a:round/>
            <a:headEnd type="none" w="sm" len="sm"/>
            <a:tailEnd type="triangle" w="med" len="med"/>
          </a:ln>
        </p:spPr>
      </p:cxnSp>
      <p:sp>
        <p:nvSpPr>
          <p:cNvPr id="55" name="Google Shape;262;p3">
            <a:extLst>
              <a:ext uri="{FF2B5EF4-FFF2-40B4-BE49-F238E27FC236}">
                <a16:creationId xmlns:a16="http://schemas.microsoft.com/office/drawing/2014/main" id="{7E692335-3829-CACB-23CA-D0D75FB54945}"/>
              </a:ext>
            </a:extLst>
          </p:cNvPr>
          <p:cNvSpPr/>
          <p:nvPr/>
        </p:nvSpPr>
        <p:spPr>
          <a:xfrm>
            <a:off x="6396439" y="2785973"/>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6" name="Google Shape;263;p3">
            <a:extLst>
              <a:ext uri="{FF2B5EF4-FFF2-40B4-BE49-F238E27FC236}">
                <a16:creationId xmlns:a16="http://schemas.microsoft.com/office/drawing/2014/main" id="{8F8DD5FD-A6B8-5592-8B47-593D4177C060}"/>
              </a:ext>
            </a:extLst>
          </p:cNvPr>
          <p:cNvSpPr/>
          <p:nvPr/>
        </p:nvSpPr>
        <p:spPr>
          <a:xfrm>
            <a:off x="6396439" y="3828454"/>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7" name="Google Shape;264;p3">
            <a:extLst>
              <a:ext uri="{FF2B5EF4-FFF2-40B4-BE49-F238E27FC236}">
                <a16:creationId xmlns:a16="http://schemas.microsoft.com/office/drawing/2014/main" id="{5CECE931-C46D-ECA7-0B3C-F324FFB25B00}"/>
              </a:ext>
            </a:extLst>
          </p:cNvPr>
          <p:cNvSpPr/>
          <p:nvPr/>
        </p:nvSpPr>
        <p:spPr>
          <a:xfrm>
            <a:off x="6611894" y="3828454"/>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8" name="Google Shape;265;p3">
            <a:extLst>
              <a:ext uri="{FF2B5EF4-FFF2-40B4-BE49-F238E27FC236}">
                <a16:creationId xmlns:a16="http://schemas.microsoft.com/office/drawing/2014/main" id="{7E392CC0-4B87-22B5-4CB4-0C7E84D28687}"/>
              </a:ext>
            </a:extLst>
          </p:cNvPr>
          <p:cNvSpPr/>
          <p:nvPr/>
        </p:nvSpPr>
        <p:spPr>
          <a:xfrm>
            <a:off x="6611894" y="3975222"/>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9" name="Google Shape;266;p3">
            <a:extLst>
              <a:ext uri="{FF2B5EF4-FFF2-40B4-BE49-F238E27FC236}">
                <a16:creationId xmlns:a16="http://schemas.microsoft.com/office/drawing/2014/main" id="{6D730997-29A7-0B94-E18C-D231C527A8C3}"/>
              </a:ext>
            </a:extLst>
          </p:cNvPr>
          <p:cNvSpPr/>
          <p:nvPr/>
        </p:nvSpPr>
        <p:spPr>
          <a:xfrm>
            <a:off x="7224893" y="2760659"/>
            <a:ext cx="440444" cy="1512563"/>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0" name="Google Shape;267;p3">
            <a:extLst>
              <a:ext uri="{FF2B5EF4-FFF2-40B4-BE49-F238E27FC236}">
                <a16:creationId xmlns:a16="http://schemas.microsoft.com/office/drawing/2014/main" id="{4144CAB6-84A2-B5B1-CAB3-4C80CE1BEF3A}"/>
              </a:ext>
            </a:extLst>
          </p:cNvPr>
          <p:cNvSpPr/>
          <p:nvPr/>
        </p:nvSpPr>
        <p:spPr>
          <a:xfrm>
            <a:off x="7246820" y="2932151"/>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1" name="Google Shape;268;p3">
            <a:extLst>
              <a:ext uri="{FF2B5EF4-FFF2-40B4-BE49-F238E27FC236}">
                <a16:creationId xmlns:a16="http://schemas.microsoft.com/office/drawing/2014/main" id="{BC77FE14-53FA-6581-BC01-E05A2F7CE0BA}"/>
              </a:ext>
            </a:extLst>
          </p:cNvPr>
          <p:cNvSpPr/>
          <p:nvPr/>
        </p:nvSpPr>
        <p:spPr>
          <a:xfrm>
            <a:off x="7246820" y="3079982"/>
            <a:ext cx="171602" cy="117952"/>
          </a:xfrm>
          <a:prstGeom prst="roundRect">
            <a:avLst>
              <a:gd name="adj" fmla="val 16667"/>
            </a:avLst>
          </a:prstGeom>
          <a:solidFill>
            <a:srgbClr val="0070C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2" name="Google Shape;269;p3">
            <a:extLst>
              <a:ext uri="{FF2B5EF4-FFF2-40B4-BE49-F238E27FC236}">
                <a16:creationId xmlns:a16="http://schemas.microsoft.com/office/drawing/2014/main" id="{CD96F872-FDEC-5896-765C-41EA8265C2E4}"/>
              </a:ext>
            </a:extLst>
          </p:cNvPr>
          <p:cNvSpPr/>
          <p:nvPr/>
        </p:nvSpPr>
        <p:spPr>
          <a:xfrm>
            <a:off x="7462276" y="2785382"/>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3" name="Google Shape;270;p3">
            <a:extLst>
              <a:ext uri="{FF2B5EF4-FFF2-40B4-BE49-F238E27FC236}">
                <a16:creationId xmlns:a16="http://schemas.microsoft.com/office/drawing/2014/main" id="{B7EFC42F-71E1-8009-282F-78BE7859C62D}"/>
              </a:ext>
            </a:extLst>
          </p:cNvPr>
          <p:cNvSpPr/>
          <p:nvPr/>
        </p:nvSpPr>
        <p:spPr>
          <a:xfrm>
            <a:off x="7462276" y="2932151"/>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4" name="Google Shape;271;p3">
            <a:extLst>
              <a:ext uri="{FF2B5EF4-FFF2-40B4-BE49-F238E27FC236}">
                <a16:creationId xmlns:a16="http://schemas.microsoft.com/office/drawing/2014/main" id="{BEDD5135-623E-A495-1127-6C6CC5C335D0}"/>
              </a:ext>
            </a:extLst>
          </p:cNvPr>
          <p:cNvSpPr/>
          <p:nvPr/>
        </p:nvSpPr>
        <p:spPr>
          <a:xfrm>
            <a:off x="7462276" y="3079982"/>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5" name="Google Shape;272;p3">
            <a:extLst>
              <a:ext uri="{FF2B5EF4-FFF2-40B4-BE49-F238E27FC236}">
                <a16:creationId xmlns:a16="http://schemas.microsoft.com/office/drawing/2014/main" id="{DACB2123-30CF-52AF-5428-EA4ED795D46A}"/>
              </a:ext>
            </a:extLst>
          </p:cNvPr>
          <p:cNvSpPr/>
          <p:nvPr/>
        </p:nvSpPr>
        <p:spPr>
          <a:xfrm>
            <a:off x="7418422" y="3304270"/>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66" name="Google Shape;273;p3">
            <a:extLst>
              <a:ext uri="{FF2B5EF4-FFF2-40B4-BE49-F238E27FC236}">
                <a16:creationId xmlns:a16="http://schemas.microsoft.com/office/drawing/2014/main" id="{0A9F2041-FB28-2766-065C-27FCEAC47AB2}"/>
              </a:ext>
            </a:extLst>
          </p:cNvPr>
          <p:cNvSpPr/>
          <p:nvPr/>
        </p:nvSpPr>
        <p:spPr>
          <a:xfrm>
            <a:off x="7418422" y="3479988"/>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67" name="Google Shape;274;p3">
            <a:extLst>
              <a:ext uri="{FF2B5EF4-FFF2-40B4-BE49-F238E27FC236}">
                <a16:creationId xmlns:a16="http://schemas.microsoft.com/office/drawing/2014/main" id="{07D233BD-738A-BE95-AD3A-691C1D9C22CD}"/>
              </a:ext>
            </a:extLst>
          </p:cNvPr>
          <p:cNvSpPr/>
          <p:nvPr/>
        </p:nvSpPr>
        <p:spPr>
          <a:xfrm>
            <a:off x="7418422" y="3655708"/>
            <a:ext cx="57201" cy="69384"/>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68" name="Google Shape;275;p3">
            <a:extLst>
              <a:ext uri="{FF2B5EF4-FFF2-40B4-BE49-F238E27FC236}">
                <a16:creationId xmlns:a16="http://schemas.microsoft.com/office/drawing/2014/main" id="{CE8614F2-6842-0580-DD1E-EF3042D5CFD8}"/>
              </a:ext>
            </a:extLst>
          </p:cNvPr>
          <p:cNvSpPr/>
          <p:nvPr/>
        </p:nvSpPr>
        <p:spPr>
          <a:xfrm>
            <a:off x="7246820" y="3978195"/>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9" name="Google Shape;276;p3">
            <a:extLst>
              <a:ext uri="{FF2B5EF4-FFF2-40B4-BE49-F238E27FC236}">
                <a16:creationId xmlns:a16="http://schemas.microsoft.com/office/drawing/2014/main" id="{F8E29D83-DD18-154E-22D3-60C1F1139308}"/>
              </a:ext>
            </a:extLst>
          </p:cNvPr>
          <p:cNvSpPr/>
          <p:nvPr/>
        </p:nvSpPr>
        <p:spPr>
          <a:xfrm>
            <a:off x="7246820" y="4126027"/>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0" name="Google Shape;277;p3">
            <a:extLst>
              <a:ext uri="{FF2B5EF4-FFF2-40B4-BE49-F238E27FC236}">
                <a16:creationId xmlns:a16="http://schemas.microsoft.com/office/drawing/2014/main" id="{74A73F64-F2FE-B391-3517-CD9069F66449}"/>
              </a:ext>
            </a:extLst>
          </p:cNvPr>
          <p:cNvSpPr/>
          <p:nvPr/>
        </p:nvSpPr>
        <p:spPr>
          <a:xfrm>
            <a:off x="7462276" y="4126027"/>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1" name="Google Shape;278;p3">
            <a:extLst>
              <a:ext uri="{FF2B5EF4-FFF2-40B4-BE49-F238E27FC236}">
                <a16:creationId xmlns:a16="http://schemas.microsoft.com/office/drawing/2014/main" id="{D88C7070-189D-2692-95AE-54C1EC2ACC61}"/>
              </a:ext>
            </a:extLst>
          </p:cNvPr>
          <p:cNvSpPr/>
          <p:nvPr/>
        </p:nvSpPr>
        <p:spPr>
          <a:xfrm>
            <a:off x="7246820" y="2785973"/>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2" name="Google Shape;279;p3">
            <a:extLst>
              <a:ext uri="{FF2B5EF4-FFF2-40B4-BE49-F238E27FC236}">
                <a16:creationId xmlns:a16="http://schemas.microsoft.com/office/drawing/2014/main" id="{C8BBAAF9-B957-712F-C119-17EC290DBB87}"/>
              </a:ext>
            </a:extLst>
          </p:cNvPr>
          <p:cNvSpPr/>
          <p:nvPr/>
        </p:nvSpPr>
        <p:spPr>
          <a:xfrm>
            <a:off x="7246820" y="3828454"/>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3" name="Google Shape;280;p3">
            <a:extLst>
              <a:ext uri="{FF2B5EF4-FFF2-40B4-BE49-F238E27FC236}">
                <a16:creationId xmlns:a16="http://schemas.microsoft.com/office/drawing/2014/main" id="{AC36EF33-AB11-1312-E99F-45B52274DEC2}"/>
              </a:ext>
            </a:extLst>
          </p:cNvPr>
          <p:cNvSpPr/>
          <p:nvPr/>
        </p:nvSpPr>
        <p:spPr>
          <a:xfrm>
            <a:off x="7462276" y="3828454"/>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4" name="Google Shape;281;p3">
            <a:extLst>
              <a:ext uri="{FF2B5EF4-FFF2-40B4-BE49-F238E27FC236}">
                <a16:creationId xmlns:a16="http://schemas.microsoft.com/office/drawing/2014/main" id="{B99F0B71-FE0D-DE97-3B60-2A4AABC1E64F}"/>
              </a:ext>
            </a:extLst>
          </p:cNvPr>
          <p:cNvSpPr/>
          <p:nvPr/>
        </p:nvSpPr>
        <p:spPr>
          <a:xfrm>
            <a:off x="7462276" y="3975222"/>
            <a:ext cx="171602" cy="117952"/>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5" name="Google Shape;283;p3">
            <a:extLst>
              <a:ext uri="{FF2B5EF4-FFF2-40B4-BE49-F238E27FC236}">
                <a16:creationId xmlns:a16="http://schemas.microsoft.com/office/drawing/2014/main" id="{74D872AC-5525-5C76-3AF2-C5A25DC19100}"/>
              </a:ext>
            </a:extLst>
          </p:cNvPr>
          <p:cNvSpPr txBox="1"/>
          <p:nvPr/>
        </p:nvSpPr>
        <p:spPr>
          <a:xfrm>
            <a:off x="4993049" y="4319624"/>
            <a:ext cx="1128680" cy="438551"/>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P1 fills the cache</a:t>
            </a:r>
            <a:r>
              <a:rPr lang="en-US" sz="1200" dirty="0">
                <a:solidFill>
                  <a:srgbClr val="292934"/>
                </a:solidFill>
                <a:latin typeface="Arial"/>
                <a:ea typeface="Arial"/>
                <a:cs typeface="Arial"/>
                <a:sym typeface="Wingdings" pitchFamily="2" charset="2"/>
              </a:rPr>
              <a:t> a1</a:t>
            </a:r>
            <a:r>
              <a:rPr lang="en-US" sz="1200" dirty="0">
                <a:solidFill>
                  <a:srgbClr val="292934"/>
                </a:solidFill>
                <a:latin typeface="Arial"/>
                <a:ea typeface="Arial"/>
                <a:cs typeface="Arial"/>
                <a:sym typeface="Arial"/>
              </a:rPr>
              <a:t> </a:t>
            </a:r>
            <a:endParaRPr sz="1350" dirty="0"/>
          </a:p>
        </p:txBody>
      </p:sp>
      <p:sp>
        <p:nvSpPr>
          <p:cNvPr id="76" name="Google Shape;284;p3">
            <a:extLst>
              <a:ext uri="{FF2B5EF4-FFF2-40B4-BE49-F238E27FC236}">
                <a16:creationId xmlns:a16="http://schemas.microsoft.com/office/drawing/2014/main" id="{F6B9282C-438C-03E1-D332-E61E4E7FF85A}"/>
              </a:ext>
            </a:extLst>
          </p:cNvPr>
          <p:cNvSpPr txBox="1"/>
          <p:nvPr/>
        </p:nvSpPr>
        <p:spPr>
          <a:xfrm>
            <a:off x="5906676" y="4340175"/>
            <a:ext cx="999543" cy="438551"/>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P2 reads an array </a:t>
            </a:r>
            <a:r>
              <a:rPr lang="en-US" sz="1200" dirty="0">
                <a:solidFill>
                  <a:srgbClr val="292934"/>
                </a:solidFill>
                <a:latin typeface="Arial"/>
                <a:ea typeface="Arial"/>
                <a:cs typeface="Arial"/>
                <a:sym typeface="Wingdings" pitchFamily="2" charset="2"/>
              </a:rPr>
              <a:t> a2</a:t>
            </a:r>
            <a:endParaRPr sz="1350" dirty="0"/>
          </a:p>
        </p:txBody>
      </p:sp>
      <p:sp>
        <p:nvSpPr>
          <p:cNvPr id="77" name="Google Shape;285;p3">
            <a:extLst>
              <a:ext uri="{FF2B5EF4-FFF2-40B4-BE49-F238E27FC236}">
                <a16:creationId xmlns:a16="http://schemas.microsoft.com/office/drawing/2014/main" id="{639B4128-FF0D-A4BA-4C5A-7B0916424F67}"/>
              </a:ext>
            </a:extLst>
          </p:cNvPr>
          <p:cNvSpPr txBox="1"/>
          <p:nvPr/>
        </p:nvSpPr>
        <p:spPr>
          <a:xfrm>
            <a:off x="6815422" y="4340175"/>
            <a:ext cx="1235791" cy="438551"/>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P1 reads its data again</a:t>
            </a:r>
            <a:r>
              <a:rPr lang="en-US" sz="1200" dirty="0">
                <a:solidFill>
                  <a:srgbClr val="292934"/>
                </a:solidFill>
                <a:latin typeface="Arial"/>
                <a:ea typeface="Arial"/>
                <a:cs typeface="Arial"/>
                <a:sym typeface="Wingdings" pitchFamily="2" charset="2"/>
              </a:rPr>
              <a:t> a1</a:t>
            </a:r>
            <a:endParaRPr sz="1350" dirty="0"/>
          </a:p>
        </p:txBody>
      </p:sp>
      <p:cxnSp>
        <p:nvCxnSpPr>
          <p:cNvPr id="78" name="Google Shape;286;p3">
            <a:extLst>
              <a:ext uri="{FF2B5EF4-FFF2-40B4-BE49-F238E27FC236}">
                <a16:creationId xmlns:a16="http://schemas.microsoft.com/office/drawing/2014/main" id="{4FEB7251-2FD4-30B9-7FD6-7C6F305F4B8D}"/>
              </a:ext>
            </a:extLst>
          </p:cNvPr>
          <p:cNvCxnSpPr/>
          <p:nvPr/>
        </p:nvCxnSpPr>
        <p:spPr>
          <a:xfrm rot="10800000">
            <a:off x="7687264" y="3138655"/>
            <a:ext cx="291723" cy="0"/>
          </a:xfrm>
          <a:prstGeom prst="straightConnector1">
            <a:avLst/>
          </a:prstGeom>
          <a:noFill/>
          <a:ln w="19050" cap="flat" cmpd="sng">
            <a:solidFill>
              <a:srgbClr val="A63212"/>
            </a:solidFill>
            <a:prstDash val="solid"/>
            <a:round/>
            <a:headEnd type="none" w="sm" len="sm"/>
            <a:tailEnd type="triangle" w="med" len="med"/>
          </a:ln>
        </p:spPr>
      </p:cxnSp>
      <p:cxnSp>
        <p:nvCxnSpPr>
          <p:cNvPr id="79" name="Google Shape;288;p3">
            <a:extLst>
              <a:ext uri="{FF2B5EF4-FFF2-40B4-BE49-F238E27FC236}">
                <a16:creationId xmlns:a16="http://schemas.microsoft.com/office/drawing/2014/main" id="{579679B8-5BE3-0368-22BF-689D4FCD8552}"/>
              </a:ext>
            </a:extLst>
          </p:cNvPr>
          <p:cNvCxnSpPr/>
          <p:nvPr/>
        </p:nvCxnSpPr>
        <p:spPr>
          <a:xfrm rot="10800000">
            <a:off x="7687264" y="2843131"/>
            <a:ext cx="291723" cy="0"/>
          </a:xfrm>
          <a:prstGeom prst="straightConnector1">
            <a:avLst/>
          </a:prstGeom>
          <a:noFill/>
          <a:ln w="19050" cap="flat" cmpd="sng">
            <a:solidFill>
              <a:srgbClr val="A63212"/>
            </a:solidFill>
            <a:prstDash val="solid"/>
            <a:round/>
            <a:headEnd type="none" w="sm" len="sm"/>
            <a:tailEnd type="triangle" w="med" len="med"/>
          </a:ln>
        </p:spPr>
      </p:cxnSp>
      <p:sp>
        <p:nvSpPr>
          <p:cNvPr id="80" name="Google Shape;289;p3">
            <a:extLst>
              <a:ext uri="{FF2B5EF4-FFF2-40B4-BE49-F238E27FC236}">
                <a16:creationId xmlns:a16="http://schemas.microsoft.com/office/drawing/2014/main" id="{8F3FEF41-4309-AEA6-FFA8-05EFE7031330}"/>
              </a:ext>
            </a:extLst>
          </p:cNvPr>
          <p:cNvSpPr txBox="1"/>
          <p:nvPr/>
        </p:nvSpPr>
        <p:spPr>
          <a:xfrm>
            <a:off x="7952230" y="2703008"/>
            <a:ext cx="1266247" cy="280215"/>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hit</a:t>
            </a:r>
            <a:endParaRPr sz="1350" dirty="0"/>
          </a:p>
        </p:txBody>
      </p:sp>
      <p:cxnSp>
        <p:nvCxnSpPr>
          <p:cNvPr id="81" name="Google Shape;290;p3">
            <a:extLst>
              <a:ext uri="{FF2B5EF4-FFF2-40B4-BE49-F238E27FC236}">
                <a16:creationId xmlns:a16="http://schemas.microsoft.com/office/drawing/2014/main" id="{29138B0B-17DF-1406-A294-9747853CDE6E}"/>
              </a:ext>
            </a:extLst>
          </p:cNvPr>
          <p:cNvCxnSpPr/>
          <p:nvPr/>
        </p:nvCxnSpPr>
        <p:spPr>
          <a:xfrm rot="10800000">
            <a:off x="7689236" y="2986772"/>
            <a:ext cx="291723" cy="0"/>
          </a:xfrm>
          <a:prstGeom prst="straightConnector1">
            <a:avLst/>
          </a:prstGeom>
          <a:noFill/>
          <a:ln w="19050" cap="flat" cmpd="sng">
            <a:solidFill>
              <a:srgbClr val="A63212"/>
            </a:solidFill>
            <a:prstDash val="solid"/>
            <a:round/>
            <a:headEnd type="none" w="sm" len="sm"/>
            <a:tailEnd type="triangle" w="med" len="med"/>
          </a:ln>
        </p:spPr>
      </p:cxnSp>
      <p:cxnSp>
        <p:nvCxnSpPr>
          <p:cNvPr id="82" name="Google Shape;292;p3">
            <a:extLst>
              <a:ext uri="{FF2B5EF4-FFF2-40B4-BE49-F238E27FC236}">
                <a16:creationId xmlns:a16="http://schemas.microsoft.com/office/drawing/2014/main" id="{074C6350-A1CE-B738-17F7-4765A32EA224}"/>
              </a:ext>
            </a:extLst>
          </p:cNvPr>
          <p:cNvCxnSpPr/>
          <p:nvPr/>
        </p:nvCxnSpPr>
        <p:spPr>
          <a:xfrm rot="10800000">
            <a:off x="7687264" y="3860254"/>
            <a:ext cx="291723" cy="0"/>
          </a:xfrm>
          <a:prstGeom prst="straightConnector1">
            <a:avLst/>
          </a:prstGeom>
          <a:noFill/>
          <a:ln w="19050" cap="flat" cmpd="sng">
            <a:solidFill>
              <a:srgbClr val="A63212"/>
            </a:solidFill>
            <a:prstDash val="solid"/>
            <a:round/>
            <a:headEnd type="none" w="sm" len="sm"/>
            <a:tailEnd type="triangle" w="med" len="med"/>
          </a:ln>
        </p:spPr>
      </p:cxnSp>
      <p:cxnSp>
        <p:nvCxnSpPr>
          <p:cNvPr id="83" name="Google Shape;294;p3">
            <a:extLst>
              <a:ext uri="{FF2B5EF4-FFF2-40B4-BE49-F238E27FC236}">
                <a16:creationId xmlns:a16="http://schemas.microsoft.com/office/drawing/2014/main" id="{282A915A-64B2-D89B-B0CC-F72483D9F01C}"/>
              </a:ext>
            </a:extLst>
          </p:cNvPr>
          <p:cNvCxnSpPr/>
          <p:nvPr/>
        </p:nvCxnSpPr>
        <p:spPr>
          <a:xfrm rot="10800000">
            <a:off x="7687264" y="4030935"/>
            <a:ext cx="291723" cy="0"/>
          </a:xfrm>
          <a:prstGeom prst="straightConnector1">
            <a:avLst/>
          </a:prstGeom>
          <a:noFill/>
          <a:ln w="19050" cap="flat" cmpd="sng">
            <a:solidFill>
              <a:srgbClr val="A63212"/>
            </a:solidFill>
            <a:prstDash val="solid"/>
            <a:round/>
            <a:headEnd type="none" w="sm" len="sm"/>
            <a:tailEnd type="triangle" w="med" len="med"/>
          </a:ln>
        </p:spPr>
      </p:cxnSp>
      <p:cxnSp>
        <p:nvCxnSpPr>
          <p:cNvPr id="84" name="Google Shape;296;p3">
            <a:extLst>
              <a:ext uri="{FF2B5EF4-FFF2-40B4-BE49-F238E27FC236}">
                <a16:creationId xmlns:a16="http://schemas.microsoft.com/office/drawing/2014/main" id="{3B259C40-252B-FBA6-4CE3-CA5DBB2F0576}"/>
              </a:ext>
            </a:extLst>
          </p:cNvPr>
          <p:cNvCxnSpPr/>
          <p:nvPr/>
        </p:nvCxnSpPr>
        <p:spPr>
          <a:xfrm rot="10800000">
            <a:off x="7687264" y="4200054"/>
            <a:ext cx="291723" cy="0"/>
          </a:xfrm>
          <a:prstGeom prst="straightConnector1">
            <a:avLst/>
          </a:prstGeom>
          <a:noFill/>
          <a:ln w="19050" cap="flat" cmpd="sng">
            <a:solidFill>
              <a:srgbClr val="A63212"/>
            </a:solidFill>
            <a:prstDash val="solid"/>
            <a:round/>
            <a:headEnd type="none" w="sm" len="sm"/>
            <a:tailEnd type="triangle" w="med" len="med"/>
          </a:ln>
        </p:spPr>
      </p:cxnSp>
      <p:sp>
        <p:nvSpPr>
          <p:cNvPr id="85" name="Google Shape;289;p3">
            <a:extLst>
              <a:ext uri="{FF2B5EF4-FFF2-40B4-BE49-F238E27FC236}">
                <a16:creationId xmlns:a16="http://schemas.microsoft.com/office/drawing/2014/main" id="{2AB334DE-1099-AC3B-D636-5D2EDE3E3FC1}"/>
              </a:ext>
            </a:extLst>
          </p:cNvPr>
          <p:cNvSpPr txBox="1"/>
          <p:nvPr/>
        </p:nvSpPr>
        <p:spPr>
          <a:xfrm>
            <a:off x="7952230" y="2843115"/>
            <a:ext cx="1266247" cy="280215"/>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hit</a:t>
            </a:r>
            <a:endParaRPr sz="1350" dirty="0"/>
          </a:p>
        </p:txBody>
      </p:sp>
      <p:sp>
        <p:nvSpPr>
          <p:cNvPr id="86" name="Google Shape;289;p3">
            <a:extLst>
              <a:ext uri="{FF2B5EF4-FFF2-40B4-BE49-F238E27FC236}">
                <a16:creationId xmlns:a16="http://schemas.microsoft.com/office/drawing/2014/main" id="{068F1BE4-354C-C141-FC01-5FE0447F48E4}"/>
              </a:ext>
            </a:extLst>
          </p:cNvPr>
          <p:cNvSpPr txBox="1"/>
          <p:nvPr/>
        </p:nvSpPr>
        <p:spPr>
          <a:xfrm>
            <a:off x="7952230" y="3725091"/>
            <a:ext cx="1266247" cy="280215"/>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hit</a:t>
            </a:r>
            <a:endParaRPr sz="1350" dirty="0"/>
          </a:p>
        </p:txBody>
      </p:sp>
      <p:sp>
        <p:nvSpPr>
          <p:cNvPr id="87" name="Google Shape;289;p3">
            <a:extLst>
              <a:ext uri="{FF2B5EF4-FFF2-40B4-BE49-F238E27FC236}">
                <a16:creationId xmlns:a16="http://schemas.microsoft.com/office/drawing/2014/main" id="{64F302B9-8F53-9020-4B8B-9DE4175EC0CB}"/>
              </a:ext>
            </a:extLst>
          </p:cNvPr>
          <p:cNvSpPr txBox="1"/>
          <p:nvPr/>
        </p:nvSpPr>
        <p:spPr>
          <a:xfrm>
            <a:off x="7952230" y="3904789"/>
            <a:ext cx="1266247" cy="280215"/>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hit</a:t>
            </a:r>
            <a:endParaRPr sz="1350" dirty="0"/>
          </a:p>
        </p:txBody>
      </p:sp>
      <p:sp>
        <p:nvSpPr>
          <p:cNvPr id="88" name="Google Shape;289;p3">
            <a:extLst>
              <a:ext uri="{FF2B5EF4-FFF2-40B4-BE49-F238E27FC236}">
                <a16:creationId xmlns:a16="http://schemas.microsoft.com/office/drawing/2014/main" id="{501CE510-637C-8AF0-09FC-9AA7C68D9561}"/>
              </a:ext>
            </a:extLst>
          </p:cNvPr>
          <p:cNvSpPr txBox="1"/>
          <p:nvPr/>
        </p:nvSpPr>
        <p:spPr>
          <a:xfrm>
            <a:off x="7952230" y="4075469"/>
            <a:ext cx="1266247" cy="280215"/>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hit</a:t>
            </a:r>
            <a:endParaRPr sz="1350" dirty="0"/>
          </a:p>
        </p:txBody>
      </p:sp>
      <p:sp>
        <p:nvSpPr>
          <p:cNvPr id="90" name="Google Shape;157;p5">
            <a:extLst>
              <a:ext uri="{FF2B5EF4-FFF2-40B4-BE49-F238E27FC236}">
                <a16:creationId xmlns:a16="http://schemas.microsoft.com/office/drawing/2014/main" id="{CED54B42-A748-D101-ABB1-3FB8A3083E15}"/>
              </a:ext>
            </a:extLst>
          </p:cNvPr>
          <p:cNvSpPr/>
          <p:nvPr/>
        </p:nvSpPr>
        <p:spPr>
          <a:xfrm>
            <a:off x="6127347" y="1618536"/>
            <a:ext cx="1796205" cy="850578"/>
          </a:xfrm>
          <a:prstGeom prst="roundRect">
            <a:avLst>
              <a:gd name="adj" fmla="val 16667"/>
            </a:avLst>
          </a:prstGeom>
          <a:solidFill>
            <a:schemeClr val="lt1"/>
          </a:solidFill>
          <a:ln w="28575" cap="flat" cmpd="sng">
            <a:solidFill>
              <a:schemeClr val="tx1"/>
            </a:solidFill>
            <a:prstDash val="solid"/>
            <a:miter lim="800000"/>
            <a:headEnd type="none" w="sm" len="sm"/>
            <a:tailEnd type="none" w="sm" len="sm"/>
          </a:ln>
        </p:spPr>
        <p:txBody>
          <a:bodyPr spcFirstLastPara="1" wrap="square" lIns="91425" tIns="45700" rIns="91425" bIns="45700" anchor="t" anchorCtr="0">
            <a:noAutofit/>
          </a:bodyPr>
          <a:lstStyle/>
          <a:p>
            <a:pPr algn="ctr"/>
            <a:endParaRPr sz="1400" b="1" i="1" dirty="0">
              <a:latin typeface="Arial" panose="020B0604020202020204" pitchFamily="34" charset="0"/>
              <a:cs typeface="Arial" panose="020B0604020202020204" pitchFamily="34" charset="0"/>
            </a:endParaRPr>
          </a:p>
        </p:txBody>
      </p:sp>
      <p:sp>
        <p:nvSpPr>
          <p:cNvPr id="91" name="Google Shape;158;p5">
            <a:extLst>
              <a:ext uri="{FF2B5EF4-FFF2-40B4-BE49-F238E27FC236}">
                <a16:creationId xmlns:a16="http://schemas.microsoft.com/office/drawing/2014/main" id="{FE7E6C9F-1A63-6517-11C5-495D99CBE47C}"/>
              </a:ext>
            </a:extLst>
          </p:cNvPr>
          <p:cNvSpPr/>
          <p:nvPr/>
        </p:nvSpPr>
        <p:spPr>
          <a:xfrm>
            <a:off x="6396972" y="980988"/>
            <a:ext cx="1142362" cy="543338"/>
          </a:xfrm>
          <a:prstGeom prst="roundRect">
            <a:avLst>
              <a:gd name="adj" fmla="val 16667"/>
            </a:avLst>
          </a:prstGeom>
          <a:solidFill>
            <a:schemeClr val="lt1"/>
          </a:solidFill>
          <a:ln w="28575"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400" b="1" i="1" dirty="0">
              <a:solidFill>
                <a:schemeClr val="dk1"/>
              </a:solidFill>
              <a:latin typeface="Arial" panose="020B0604020202020204" pitchFamily="34" charset="0"/>
              <a:ea typeface="Calibri"/>
              <a:cs typeface="Arial" panose="020B0604020202020204" pitchFamily="34" charset="0"/>
              <a:sym typeface="Calibri"/>
            </a:endParaRPr>
          </a:p>
        </p:txBody>
      </p:sp>
      <p:cxnSp>
        <p:nvCxnSpPr>
          <p:cNvPr id="92" name="Google Shape;159;p5">
            <a:extLst>
              <a:ext uri="{FF2B5EF4-FFF2-40B4-BE49-F238E27FC236}">
                <a16:creationId xmlns:a16="http://schemas.microsoft.com/office/drawing/2014/main" id="{E5A5098C-3366-E9FA-F3CB-500EBEA8035C}"/>
              </a:ext>
            </a:extLst>
          </p:cNvPr>
          <p:cNvCxnSpPr>
            <a:cxnSpLocks/>
            <a:stCxn id="91" idx="3"/>
          </p:cNvCxnSpPr>
          <p:nvPr/>
        </p:nvCxnSpPr>
        <p:spPr>
          <a:xfrm>
            <a:off x="7539334" y="1252657"/>
            <a:ext cx="974647" cy="0"/>
          </a:xfrm>
          <a:prstGeom prst="straightConnector1">
            <a:avLst/>
          </a:prstGeom>
          <a:noFill/>
          <a:ln w="28575" cap="flat" cmpd="sng">
            <a:solidFill>
              <a:schemeClr val="dk1"/>
            </a:solidFill>
            <a:prstDash val="solid"/>
            <a:miter lim="800000"/>
            <a:headEnd type="none" w="sm" len="sm"/>
            <a:tailEnd type="none" w="sm" len="sm"/>
          </a:ln>
        </p:spPr>
      </p:cxnSp>
      <p:cxnSp>
        <p:nvCxnSpPr>
          <p:cNvPr id="93" name="Google Shape;160;p5">
            <a:extLst>
              <a:ext uri="{FF2B5EF4-FFF2-40B4-BE49-F238E27FC236}">
                <a16:creationId xmlns:a16="http://schemas.microsoft.com/office/drawing/2014/main" id="{87DB29B9-3F4D-BD0E-8B28-6C1BE3A03E80}"/>
              </a:ext>
            </a:extLst>
          </p:cNvPr>
          <p:cNvCxnSpPr>
            <a:cxnSpLocks/>
          </p:cNvCxnSpPr>
          <p:nvPr/>
        </p:nvCxnSpPr>
        <p:spPr>
          <a:xfrm>
            <a:off x="7923552" y="2060624"/>
            <a:ext cx="590429" cy="0"/>
          </a:xfrm>
          <a:prstGeom prst="straightConnector1">
            <a:avLst/>
          </a:prstGeom>
          <a:noFill/>
          <a:ln w="28575" cap="flat" cmpd="sng">
            <a:solidFill>
              <a:schemeClr val="dk1"/>
            </a:solidFill>
            <a:prstDash val="solid"/>
            <a:miter lim="800000"/>
            <a:headEnd type="arrow" w="lg" len="lg"/>
            <a:tailEnd type="none" w="lg" len="lg"/>
          </a:ln>
        </p:spPr>
      </p:cxnSp>
      <p:cxnSp>
        <p:nvCxnSpPr>
          <p:cNvPr id="94" name="Google Shape;161;p5">
            <a:extLst>
              <a:ext uri="{FF2B5EF4-FFF2-40B4-BE49-F238E27FC236}">
                <a16:creationId xmlns:a16="http://schemas.microsoft.com/office/drawing/2014/main" id="{D1CDE4DB-4DC2-69C9-39B2-17629485563B}"/>
              </a:ext>
            </a:extLst>
          </p:cNvPr>
          <p:cNvCxnSpPr>
            <a:cxnSpLocks/>
          </p:cNvCxnSpPr>
          <p:nvPr/>
        </p:nvCxnSpPr>
        <p:spPr>
          <a:xfrm flipV="1">
            <a:off x="8513981" y="1242746"/>
            <a:ext cx="262" cy="836554"/>
          </a:xfrm>
          <a:prstGeom prst="straightConnector1">
            <a:avLst/>
          </a:prstGeom>
          <a:noFill/>
          <a:ln w="28575" cap="flat" cmpd="sng">
            <a:solidFill>
              <a:schemeClr val="dk1"/>
            </a:solidFill>
            <a:prstDash val="solid"/>
            <a:miter lim="800000"/>
            <a:headEnd type="none" w="sm" len="sm"/>
            <a:tailEnd type="none" w="sm" len="sm"/>
          </a:ln>
        </p:spPr>
      </p:cxnSp>
      <p:sp>
        <p:nvSpPr>
          <p:cNvPr id="95" name="Google Shape;162;p5">
            <a:extLst>
              <a:ext uri="{FF2B5EF4-FFF2-40B4-BE49-F238E27FC236}">
                <a16:creationId xmlns:a16="http://schemas.microsoft.com/office/drawing/2014/main" id="{C48BD167-93BD-7AB4-6CE5-AEC56ABD5B9A}"/>
              </a:ext>
            </a:extLst>
          </p:cNvPr>
          <p:cNvSpPr txBox="1"/>
          <p:nvPr/>
        </p:nvSpPr>
        <p:spPr>
          <a:xfrm>
            <a:off x="7580119" y="668382"/>
            <a:ext cx="993742" cy="307736"/>
          </a:xfrm>
          <a:prstGeom prst="rect">
            <a:avLst/>
          </a:prstGeom>
          <a:noFill/>
          <a:ln>
            <a:noFill/>
          </a:ln>
        </p:spPr>
        <p:txBody>
          <a:bodyPr spcFirstLastPara="1" wrap="square" lIns="91425" tIns="45700" rIns="91425" bIns="45700" anchor="t" anchorCtr="0">
            <a:spAutoFit/>
          </a:bodyPr>
          <a:lstStyle/>
          <a:p>
            <a:r>
              <a:rPr lang="en-US" sz="1400" dirty="0">
                <a:solidFill>
                  <a:schemeClr val="dk1"/>
                </a:solidFill>
                <a:latin typeface="Arial" panose="020B0604020202020204" pitchFamily="34" charset="0"/>
                <a:ea typeface="Calibri"/>
                <a:cs typeface="Arial" panose="020B0604020202020204" pitchFamily="34" charset="0"/>
                <a:sym typeface="Calibri"/>
              </a:rPr>
              <a:t>Action</a:t>
            </a:r>
            <a:endParaRPr sz="1400" i="1" dirty="0">
              <a:solidFill>
                <a:schemeClr val="dk1"/>
              </a:solidFill>
              <a:latin typeface="Arial" panose="020B0604020202020204" pitchFamily="34" charset="0"/>
              <a:ea typeface="Calibri"/>
              <a:cs typeface="Arial" panose="020B0604020202020204" pitchFamily="34" charset="0"/>
              <a:sym typeface="Calibri"/>
            </a:endParaRPr>
          </a:p>
        </p:txBody>
      </p:sp>
      <p:cxnSp>
        <p:nvCxnSpPr>
          <p:cNvPr id="96" name="Google Shape;163;p5">
            <a:extLst>
              <a:ext uri="{FF2B5EF4-FFF2-40B4-BE49-F238E27FC236}">
                <a16:creationId xmlns:a16="http://schemas.microsoft.com/office/drawing/2014/main" id="{13AA8B56-52C0-AB70-D375-714D86FC87C5}"/>
              </a:ext>
            </a:extLst>
          </p:cNvPr>
          <p:cNvCxnSpPr>
            <a:cxnSpLocks/>
          </p:cNvCxnSpPr>
          <p:nvPr/>
        </p:nvCxnSpPr>
        <p:spPr>
          <a:xfrm>
            <a:off x="4981174" y="1971423"/>
            <a:ext cx="1146173" cy="0"/>
          </a:xfrm>
          <a:prstGeom prst="straightConnector1">
            <a:avLst/>
          </a:prstGeom>
          <a:noFill/>
          <a:ln w="28575" cap="flat" cmpd="sng">
            <a:solidFill>
              <a:schemeClr val="dk1"/>
            </a:solidFill>
            <a:prstDash val="solid"/>
            <a:miter lim="800000"/>
            <a:headEnd type="none" w="sm" len="sm"/>
            <a:tailEnd type="none" w="sm" len="sm"/>
          </a:ln>
        </p:spPr>
      </p:cxnSp>
      <p:cxnSp>
        <p:nvCxnSpPr>
          <p:cNvPr id="97" name="Google Shape;164;p5">
            <a:extLst>
              <a:ext uri="{FF2B5EF4-FFF2-40B4-BE49-F238E27FC236}">
                <a16:creationId xmlns:a16="http://schemas.microsoft.com/office/drawing/2014/main" id="{FD3F82F1-7265-3C3B-0A75-2F079CD7160B}"/>
              </a:ext>
            </a:extLst>
          </p:cNvPr>
          <p:cNvCxnSpPr>
            <a:cxnSpLocks/>
          </p:cNvCxnSpPr>
          <p:nvPr/>
        </p:nvCxnSpPr>
        <p:spPr>
          <a:xfrm flipV="1">
            <a:off x="4976845" y="1365547"/>
            <a:ext cx="0" cy="605876"/>
          </a:xfrm>
          <a:prstGeom prst="straightConnector1">
            <a:avLst/>
          </a:prstGeom>
          <a:noFill/>
          <a:ln w="28575" cap="flat" cmpd="sng">
            <a:solidFill>
              <a:schemeClr val="dk1"/>
            </a:solidFill>
            <a:prstDash val="solid"/>
            <a:miter lim="800000"/>
            <a:headEnd type="none" w="sm" len="sm"/>
            <a:tailEnd type="none" w="sm" len="sm"/>
          </a:ln>
        </p:spPr>
      </p:cxnSp>
      <p:cxnSp>
        <p:nvCxnSpPr>
          <p:cNvPr id="98" name="Google Shape;165;p5">
            <a:extLst>
              <a:ext uri="{FF2B5EF4-FFF2-40B4-BE49-F238E27FC236}">
                <a16:creationId xmlns:a16="http://schemas.microsoft.com/office/drawing/2014/main" id="{0A189B0D-5A94-DBE1-6C36-792FD0377CC9}"/>
              </a:ext>
            </a:extLst>
          </p:cNvPr>
          <p:cNvCxnSpPr>
            <a:cxnSpLocks/>
          </p:cNvCxnSpPr>
          <p:nvPr/>
        </p:nvCxnSpPr>
        <p:spPr>
          <a:xfrm>
            <a:off x="4976845" y="1359277"/>
            <a:ext cx="1420127" cy="6270"/>
          </a:xfrm>
          <a:prstGeom prst="straightConnector1">
            <a:avLst/>
          </a:prstGeom>
          <a:noFill/>
          <a:ln w="28575" cap="flat" cmpd="sng">
            <a:solidFill>
              <a:schemeClr val="dk1"/>
            </a:solidFill>
            <a:prstDash val="solid"/>
            <a:miter lim="800000"/>
            <a:headEnd type="none" w="sm" len="sm"/>
            <a:tailEnd type="arrow" w="lg" len="lg"/>
          </a:ln>
        </p:spPr>
      </p:cxnSp>
      <p:sp>
        <p:nvSpPr>
          <p:cNvPr id="99" name="Google Shape;166;p5">
            <a:extLst>
              <a:ext uri="{FF2B5EF4-FFF2-40B4-BE49-F238E27FC236}">
                <a16:creationId xmlns:a16="http://schemas.microsoft.com/office/drawing/2014/main" id="{B1572102-F686-E287-ABEB-2100F2D0BD2B}"/>
              </a:ext>
            </a:extLst>
          </p:cNvPr>
          <p:cNvSpPr txBox="1"/>
          <p:nvPr/>
        </p:nvSpPr>
        <p:spPr>
          <a:xfrm>
            <a:off x="5087292" y="1561843"/>
            <a:ext cx="1920808" cy="307736"/>
          </a:xfrm>
          <a:prstGeom prst="rect">
            <a:avLst/>
          </a:prstGeom>
          <a:noFill/>
          <a:ln>
            <a:noFill/>
          </a:ln>
        </p:spPr>
        <p:txBody>
          <a:bodyPr spcFirstLastPara="1" wrap="square" lIns="91425" tIns="45700" rIns="91425" bIns="45700" anchor="t" anchorCtr="0">
            <a:spAutoFit/>
          </a:bodyPr>
          <a:lstStyle/>
          <a:p>
            <a:r>
              <a:rPr lang="en-US" sz="1400" dirty="0">
                <a:solidFill>
                  <a:schemeClr val="dk1"/>
                </a:solidFill>
                <a:latin typeface="Arial" panose="020B0604020202020204" pitchFamily="34" charset="0"/>
                <a:ea typeface="Calibri"/>
                <a:cs typeface="Arial" panose="020B0604020202020204" pitchFamily="34" charset="0"/>
                <a:sym typeface="Calibri"/>
              </a:rPr>
              <a:t>Reward</a:t>
            </a:r>
            <a:endParaRPr sz="1400" dirty="0">
              <a:solidFill>
                <a:schemeClr val="dk1"/>
              </a:solidFill>
              <a:latin typeface="Arial" panose="020B0604020202020204" pitchFamily="34" charset="0"/>
              <a:ea typeface="Calibri"/>
              <a:cs typeface="Arial" panose="020B0604020202020204" pitchFamily="34" charset="0"/>
              <a:sym typeface="Calibri"/>
            </a:endParaRPr>
          </a:p>
        </p:txBody>
      </p:sp>
      <p:cxnSp>
        <p:nvCxnSpPr>
          <p:cNvPr id="100" name="Google Shape;167;p5">
            <a:extLst>
              <a:ext uri="{FF2B5EF4-FFF2-40B4-BE49-F238E27FC236}">
                <a16:creationId xmlns:a16="http://schemas.microsoft.com/office/drawing/2014/main" id="{A0F1D54B-1D1A-3135-3E93-97FB8FA98187}"/>
              </a:ext>
            </a:extLst>
          </p:cNvPr>
          <p:cNvCxnSpPr>
            <a:cxnSpLocks/>
          </p:cNvCxnSpPr>
          <p:nvPr/>
        </p:nvCxnSpPr>
        <p:spPr>
          <a:xfrm flipV="1">
            <a:off x="4710605" y="2162988"/>
            <a:ext cx="1416742" cy="8953"/>
          </a:xfrm>
          <a:prstGeom prst="straightConnector1">
            <a:avLst/>
          </a:prstGeom>
          <a:noFill/>
          <a:ln w="28575" cap="flat" cmpd="sng">
            <a:solidFill>
              <a:schemeClr val="dk1"/>
            </a:solidFill>
            <a:prstDash val="solid"/>
            <a:miter lim="800000"/>
            <a:headEnd type="none" w="sm" len="sm"/>
            <a:tailEnd type="none" w="sm" len="sm"/>
          </a:ln>
        </p:spPr>
      </p:cxnSp>
      <p:cxnSp>
        <p:nvCxnSpPr>
          <p:cNvPr id="101" name="Google Shape;168;p5">
            <a:extLst>
              <a:ext uri="{FF2B5EF4-FFF2-40B4-BE49-F238E27FC236}">
                <a16:creationId xmlns:a16="http://schemas.microsoft.com/office/drawing/2014/main" id="{5B3C83BF-DB55-F410-41CE-029EBF8266F3}"/>
              </a:ext>
            </a:extLst>
          </p:cNvPr>
          <p:cNvCxnSpPr>
            <a:cxnSpLocks/>
          </p:cNvCxnSpPr>
          <p:nvPr/>
        </p:nvCxnSpPr>
        <p:spPr>
          <a:xfrm flipV="1">
            <a:off x="4710605" y="1146384"/>
            <a:ext cx="0" cy="1025558"/>
          </a:xfrm>
          <a:prstGeom prst="straightConnector1">
            <a:avLst/>
          </a:prstGeom>
          <a:noFill/>
          <a:ln w="28575" cap="flat" cmpd="sng">
            <a:solidFill>
              <a:schemeClr val="dk1"/>
            </a:solidFill>
            <a:prstDash val="solid"/>
            <a:miter lim="800000"/>
            <a:headEnd type="none" w="sm" len="sm"/>
            <a:tailEnd type="none" w="sm" len="sm"/>
          </a:ln>
        </p:spPr>
      </p:cxnSp>
      <p:cxnSp>
        <p:nvCxnSpPr>
          <p:cNvPr id="102" name="Google Shape;169;p5">
            <a:extLst>
              <a:ext uri="{FF2B5EF4-FFF2-40B4-BE49-F238E27FC236}">
                <a16:creationId xmlns:a16="http://schemas.microsoft.com/office/drawing/2014/main" id="{C858B209-C621-5BE1-EF65-6CF421E5AF7A}"/>
              </a:ext>
            </a:extLst>
          </p:cNvPr>
          <p:cNvCxnSpPr>
            <a:cxnSpLocks/>
          </p:cNvCxnSpPr>
          <p:nvPr/>
        </p:nvCxnSpPr>
        <p:spPr>
          <a:xfrm>
            <a:off x="4710605" y="1153505"/>
            <a:ext cx="1686367" cy="0"/>
          </a:xfrm>
          <a:prstGeom prst="straightConnector1">
            <a:avLst/>
          </a:prstGeom>
          <a:noFill/>
          <a:ln w="28575" cap="flat" cmpd="sng">
            <a:solidFill>
              <a:schemeClr val="dk1"/>
            </a:solidFill>
            <a:prstDash val="solid"/>
            <a:miter lim="800000"/>
            <a:headEnd type="none" w="lg" len="sm"/>
            <a:tailEnd type="arrow" w="lg" len="lg"/>
          </a:ln>
        </p:spPr>
      </p:cxnSp>
      <p:sp>
        <p:nvSpPr>
          <p:cNvPr id="103" name="Google Shape;170;p5">
            <a:extLst>
              <a:ext uri="{FF2B5EF4-FFF2-40B4-BE49-F238E27FC236}">
                <a16:creationId xmlns:a16="http://schemas.microsoft.com/office/drawing/2014/main" id="{D417AB34-7BCF-04FB-5A57-C5789D6EF442}"/>
              </a:ext>
            </a:extLst>
          </p:cNvPr>
          <p:cNvSpPr txBox="1"/>
          <p:nvPr/>
        </p:nvSpPr>
        <p:spPr>
          <a:xfrm>
            <a:off x="4664215" y="2252677"/>
            <a:ext cx="1592580" cy="307736"/>
          </a:xfrm>
          <a:prstGeom prst="rect">
            <a:avLst/>
          </a:prstGeom>
          <a:noFill/>
          <a:ln>
            <a:noFill/>
          </a:ln>
        </p:spPr>
        <p:txBody>
          <a:bodyPr spcFirstLastPara="1" wrap="square" lIns="91425" tIns="45700" rIns="91425" bIns="45700" anchor="t" anchorCtr="0">
            <a:spAutoFit/>
          </a:bodyPr>
          <a:lstStyle/>
          <a:p>
            <a:r>
              <a:rPr lang="en-US" sz="1400" dirty="0">
                <a:solidFill>
                  <a:schemeClr val="dk1"/>
                </a:solidFill>
                <a:latin typeface="Arial" panose="020B0604020202020204" pitchFamily="34" charset="0"/>
                <a:ea typeface="Calibri"/>
                <a:cs typeface="Arial" panose="020B0604020202020204" pitchFamily="34" charset="0"/>
                <a:sym typeface="Calibri"/>
              </a:rPr>
              <a:t>Observation </a:t>
            </a:r>
            <a:endParaRPr sz="1400" dirty="0">
              <a:latin typeface="Arial" panose="020B0604020202020204" pitchFamily="34" charset="0"/>
              <a:cs typeface="Arial" panose="020B0604020202020204" pitchFamily="34" charset="0"/>
            </a:endParaRPr>
          </a:p>
        </p:txBody>
      </p:sp>
      <p:sp>
        <p:nvSpPr>
          <p:cNvPr id="104" name="Google Shape;166;p5">
            <a:extLst>
              <a:ext uri="{FF2B5EF4-FFF2-40B4-BE49-F238E27FC236}">
                <a16:creationId xmlns:a16="http://schemas.microsoft.com/office/drawing/2014/main" id="{D2F0386F-44C6-762C-5A24-D90ED76E81CF}"/>
              </a:ext>
            </a:extLst>
          </p:cNvPr>
          <p:cNvSpPr txBox="1"/>
          <p:nvPr/>
        </p:nvSpPr>
        <p:spPr>
          <a:xfrm>
            <a:off x="6500971" y="1066599"/>
            <a:ext cx="993742" cy="307736"/>
          </a:xfrm>
          <a:prstGeom prst="rect">
            <a:avLst/>
          </a:prstGeom>
          <a:noFill/>
          <a:ln>
            <a:noFill/>
          </a:ln>
        </p:spPr>
        <p:txBody>
          <a:bodyPr spcFirstLastPara="1" wrap="square" lIns="91425" tIns="45700" rIns="91425" bIns="45700" anchor="t" anchorCtr="0">
            <a:spAutoFit/>
          </a:bodyPr>
          <a:lstStyle/>
          <a:p>
            <a:r>
              <a:rPr lang="en-US" sz="1400" b="1" i="1" dirty="0">
                <a:solidFill>
                  <a:schemeClr val="dk1"/>
                </a:solidFill>
                <a:latin typeface="Arial" panose="020B0604020202020204" pitchFamily="34" charset="0"/>
                <a:ea typeface="Calibri"/>
                <a:cs typeface="Arial" panose="020B0604020202020204" pitchFamily="34" charset="0"/>
                <a:sym typeface="Calibri"/>
              </a:rPr>
              <a:t>Agent</a:t>
            </a:r>
            <a:endParaRPr sz="1400" b="1" i="1" dirty="0">
              <a:solidFill>
                <a:schemeClr val="dk1"/>
              </a:solidFill>
              <a:latin typeface="Arial" panose="020B0604020202020204" pitchFamily="34" charset="0"/>
              <a:ea typeface="Calibri"/>
              <a:cs typeface="Arial" panose="020B0604020202020204" pitchFamily="34" charset="0"/>
              <a:sym typeface="Calibri"/>
            </a:endParaRPr>
          </a:p>
        </p:txBody>
      </p:sp>
      <p:sp>
        <p:nvSpPr>
          <p:cNvPr id="105" name="Google Shape;166;p5">
            <a:extLst>
              <a:ext uri="{FF2B5EF4-FFF2-40B4-BE49-F238E27FC236}">
                <a16:creationId xmlns:a16="http://schemas.microsoft.com/office/drawing/2014/main" id="{A2637B55-3971-A5CA-2BCC-1FC8C2300F2F}"/>
              </a:ext>
            </a:extLst>
          </p:cNvPr>
          <p:cNvSpPr txBox="1"/>
          <p:nvPr/>
        </p:nvSpPr>
        <p:spPr>
          <a:xfrm>
            <a:off x="6386244" y="2138116"/>
            <a:ext cx="1920808" cy="307736"/>
          </a:xfrm>
          <a:prstGeom prst="rect">
            <a:avLst/>
          </a:prstGeom>
          <a:noFill/>
          <a:ln>
            <a:noFill/>
          </a:ln>
        </p:spPr>
        <p:txBody>
          <a:bodyPr spcFirstLastPara="1" wrap="square" lIns="91425" tIns="45700" rIns="91425" bIns="45700" anchor="t" anchorCtr="0">
            <a:spAutoFit/>
          </a:bodyPr>
          <a:lstStyle/>
          <a:p>
            <a:r>
              <a:rPr lang="en-US" sz="1400" b="1" i="1" dirty="0">
                <a:solidFill>
                  <a:schemeClr val="dk1"/>
                </a:solidFill>
                <a:latin typeface="Arial" panose="020B0604020202020204" pitchFamily="34" charset="0"/>
                <a:ea typeface="Calibri"/>
                <a:cs typeface="Arial" panose="020B0604020202020204" pitchFamily="34" charset="0"/>
                <a:sym typeface="Calibri"/>
              </a:rPr>
              <a:t>Environment</a:t>
            </a:r>
            <a:endParaRPr sz="1400" b="1" i="1" dirty="0">
              <a:solidFill>
                <a:schemeClr val="dk1"/>
              </a:solidFill>
              <a:latin typeface="Arial" panose="020B0604020202020204" pitchFamily="34" charset="0"/>
              <a:ea typeface="Calibri"/>
              <a:cs typeface="Arial" panose="020B0604020202020204" pitchFamily="34" charset="0"/>
              <a:sym typeface="Calibri"/>
            </a:endParaRPr>
          </a:p>
        </p:txBody>
      </p:sp>
      <p:sp>
        <p:nvSpPr>
          <p:cNvPr id="109" name="Google Shape;285;p3">
            <a:extLst>
              <a:ext uri="{FF2B5EF4-FFF2-40B4-BE49-F238E27FC236}">
                <a16:creationId xmlns:a16="http://schemas.microsoft.com/office/drawing/2014/main" id="{92A265CB-9AA6-6842-C8A0-E9871A8F162D}"/>
              </a:ext>
            </a:extLst>
          </p:cNvPr>
          <p:cNvSpPr txBox="1"/>
          <p:nvPr/>
        </p:nvSpPr>
        <p:spPr>
          <a:xfrm>
            <a:off x="8092131" y="4340175"/>
            <a:ext cx="1053068" cy="438551"/>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Guess the secret</a:t>
            </a:r>
            <a:r>
              <a:rPr lang="en-US" sz="1200" dirty="0">
                <a:solidFill>
                  <a:srgbClr val="292934"/>
                </a:solidFill>
                <a:latin typeface="Arial"/>
                <a:ea typeface="Arial"/>
                <a:cs typeface="Arial"/>
                <a:sym typeface="Wingdings" pitchFamily="2" charset="2"/>
              </a:rPr>
              <a:t> a3</a:t>
            </a:r>
            <a:endParaRPr sz="1350" dirty="0"/>
          </a:p>
        </p:txBody>
      </p:sp>
      <p:sp>
        <p:nvSpPr>
          <p:cNvPr id="4" name="Google Shape;289;p3">
            <a:extLst>
              <a:ext uri="{FF2B5EF4-FFF2-40B4-BE49-F238E27FC236}">
                <a16:creationId xmlns:a16="http://schemas.microsoft.com/office/drawing/2014/main" id="{4B44B7DD-C937-CB19-63A1-2FDE75967801}"/>
              </a:ext>
            </a:extLst>
          </p:cNvPr>
          <p:cNvSpPr txBox="1"/>
          <p:nvPr/>
        </p:nvSpPr>
        <p:spPr>
          <a:xfrm>
            <a:off x="7952230" y="2996037"/>
            <a:ext cx="1266247" cy="280215"/>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miss</a:t>
            </a:r>
            <a:endParaRPr sz="1350" dirty="0"/>
          </a:p>
        </p:txBody>
      </p:sp>
    </p:spTree>
    <p:custDataLst>
      <p:tags r:id="rId1"/>
    </p:custDataLst>
    <p:extLst>
      <p:ext uri="{BB962C8B-B14F-4D97-AF65-F5344CB8AC3E}">
        <p14:creationId xmlns:p14="http://schemas.microsoft.com/office/powerpoint/2010/main" val="339807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4"/>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851459-EA34-66E6-A6FB-57BE15F0B6A6}"/>
              </a:ext>
            </a:extLst>
          </p:cNvPr>
          <p:cNvSpPr>
            <a:spLocks noGrp="1"/>
          </p:cNvSpPr>
          <p:nvPr>
            <p:ph type="body" sz="quarter" idx="13"/>
          </p:nvPr>
        </p:nvSpPr>
        <p:spPr/>
        <p:txBody>
          <a:bodyPr/>
          <a:lstStyle/>
          <a:p>
            <a:endParaRPr lang="en-US" dirty="0"/>
          </a:p>
        </p:txBody>
      </p:sp>
      <p:sp>
        <p:nvSpPr>
          <p:cNvPr id="3" name="Title 2">
            <a:extLst>
              <a:ext uri="{FF2B5EF4-FFF2-40B4-BE49-F238E27FC236}">
                <a16:creationId xmlns:a16="http://schemas.microsoft.com/office/drawing/2014/main" id="{DA8A7076-B987-B9C2-6D03-90570F62AF83}"/>
              </a:ext>
            </a:extLst>
          </p:cNvPr>
          <p:cNvSpPr>
            <a:spLocks noGrp="1"/>
          </p:cNvSpPr>
          <p:nvPr>
            <p:ph type="title"/>
          </p:nvPr>
        </p:nvSpPr>
        <p:spPr>
          <a:xfrm>
            <a:off x="575888" y="386490"/>
            <a:ext cx="6554707" cy="452582"/>
          </a:xfrm>
        </p:spPr>
        <p:txBody>
          <a:bodyPr>
            <a:normAutofit fontScale="90000"/>
          </a:bodyPr>
          <a:lstStyle/>
          <a:p>
            <a:r>
              <a:rPr lang="en-US" dirty="0"/>
              <a:t>Cache Timing Attack</a:t>
            </a:r>
          </a:p>
        </p:txBody>
      </p:sp>
      <p:sp>
        <p:nvSpPr>
          <p:cNvPr id="72" name="Google Shape;211;p3">
            <a:extLst>
              <a:ext uri="{FF2B5EF4-FFF2-40B4-BE49-F238E27FC236}">
                <a16:creationId xmlns:a16="http://schemas.microsoft.com/office/drawing/2014/main" id="{6E482B8A-B159-301A-E39A-CACD5ECC23B2}"/>
              </a:ext>
            </a:extLst>
          </p:cNvPr>
          <p:cNvSpPr/>
          <p:nvPr/>
        </p:nvSpPr>
        <p:spPr>
          <a:xfrm>
            <a:off x="2305620" y="3011299"/>
            <a:ext cx="528066" cy="149504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3" name="Google Shape;212;p3">
            <a:extLst>
              <a:ext uri="{FF2B5EF4-FFF2-40B4-BE49-F238E27FC236}">
                <a16:creationId xmlns:a16="http://schemas.microsoft.com/office/drawing/2014/main" id="{68184B93-7407-33AD-A12A-E26F83A65A04}"/>
              </a:ext>
            </a:extLst>
          </p:cNvPr>
          <p:cNvSpPr/>
          <p:nvPr/>
        </p:nvSpPr>
        <p:spPr>
          <a:xfrm>
            <a:off x="2331909" y="3035736"/>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4" name="Google Shape;213;p3">
            <a:extLst>
              <a:ext uri="{FF2B5EF4-FFF2-40B4-BE49-F238E27FC236}">
                <a16:creationId xmlns:a16="http://schemas.microsoft.com/office/drawing/2014/main" id="{835FA6DE-CF55-E8B2-E691-0EE70B3D5516}"/>
              </a:ext>
            </a:extLst>
          </p:cNvPr>
          <p:cNvSpPr/>
          <p:nvPr/>
        </p:nvSpPr>
        <p:spPr>
          <a:xfrm>
            <a:off x="2331909" y="3180805"/>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5" name="Google Shape;214;p3">
            <a:extLst>
              <a:ext uri="{FF2B5EF4-FFF2-40B4-BE49-F238E27FC236}">
                <a16:creationId xmlns:a16="http://schemas.microsoft.com/office/drawing/2014/main" id="{746E0EAC-58A9-A818-8867-C5FD34BAA71A}"/>
              </a:ext>
            </a:extLst>
          </p:cNvPr>
          <p:cNvSpPr/>
          <p:nvPr/>
        </p:nvSpPr>
        <p:spPr>
          <a:xfrm>
            <a:off x="2331909" y="3326924"/>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6" name="Google Shape;215;p3">
            <a:extLst>
              <a:ext uri="{FF2B5EF4-FFF2-40B4-BE49-F238E27FC236}">
                <a16:creationId xmlns:a16="http://schemas.microsoft.com/office/drawing/2014/main" id="{C4431707-A6F8-4D87-AA2C-CE098D0FF375}"/>
              </a:ext>
            </a:extLst>
          </p:cNvPr>
          <p:cNvSpPr/>
          <p:nvPr/>
        </p:nvSpPr>
        <p:spPr>
          <a:xfrm>
            <a:off x="2590227" y="3035736"/>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7" name="Google Shape;216;p3">
            <a:extLst>
              <a:ext uri="{FF2B5EF4-FFF2-40B4-BE49-F238E27FC236}">
                <a16:creationId xmlns:a16="http://schemas.microsoft.com/office/drawing/2014/main" id="{BFFA50AE-EE07-A3C7-5BD2-7BB4A95CCBF4}"/>
              </a:ext>
            </a:extLst>
          </p:cNvPr>
          <p:cNvSpPr/>
          <p:nvPr/>
        </p:nvSpPr>
        <p:spPr>
          <a:xfrm>
            <a:off x="2590227" y="3180805"/>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8" name="Google Shape;217;p3">
            <a:extLst>
              <a:ext uri="{FF2B5EF4-FFF2-40B4-BE49-F238E27FC236}">
                <a16:creationId xmlns:a16="http://schemas.microsoft.com/office/drawing/2014/main" id="{5B0BF470-54B2-8897-3477-2E3E0B2B5B50}"/>
              </a:ext>
            </a:extLst>
          </p:cNvPr>
          <p:cNvSpPr/>
          <p:nvPr/>
        </p:nvSpPr>
        <p:spPr>
          <a:xfrm>
            <a:off x="2590227" y="3326924"/>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9" name="Google Shape;218;p3">
            <a:extLst>
              <a:ext uri="{FF2B5EF4-FFF2-40B4-BE49-F238E27FC236}">
                <a16:creationId xmlns:a16="http://schemas.microsoft.com/office/drawing/2014/main" id="{FE63FCDB-A340-268A-FDB8-ECD1F8703E1C}"/>
              </a:ext>
            </a:extLst>
          </p:cNvPr>
          <p:cNvSpPr/>
          <p:nvPr/>
        </p:nvSpPr>
        <p:spPr>
          <a:xfrm>
            <a:off x="2537649" y="3548614"/>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80" name="Google Shape;219;p3">
            <a:extLst>
              <a:ext uri="{FF2B5EF4-FFF2-40B4-BE49-F238E27FC236}">
                <a16:creationId xmlns:a16="http://schemas.microsoft.com/office/drawing/2014/main" id="{A2C801A0-3703-3F6C-8E8A-DE3FD10BB732}"/>
              </a:ext>
            </a:extLst>
          </p:cNvPr>
          <p:cNvSpPr/>
          <p:nvPr/>
        </p:nvSpPr>
        <p:spPr>
          <a:xfrm>
            <a:off x="2537649" y="3722297"/>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81" name="Google Shape;220;p3">
            <a:extLst>
              <a:ext uri="{FF2B5EF4-FFF2-40B4-BE49-F238E27FC236}">
                <a16:creationId xmlns:a16="http://schemas.microsoft.com/office/drawing/2014/main" id="{25B8CDE3-0126-62AC-2D5F-B282E3C658CA}"/>
              </a:ext>
            </a:extLst>
          </p:cNvPr>
          <p:cNvSpPr/>
          <p:nvPr/>
        </p:nvSpPr>
        <p:spPr>
          <a:xfrm>
            <a:off x="2537649" y="3895981"/>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82" name="Google Shape;221;p3">
            <a:extLst>
              <a:ext uri="{FF2B5EF4-FFF2-40B4-BE49-F238E27FC236}">
                <a16:creationId xmlns:a16="http://schemas.microsoft.com/office/drawing/2014/main" id="{6E51AF61-810B-8711-AE67-A029A476A738}"/>
              </a:ext>
            </a:extLst>
          </p:cNvPr>
          <p:cNvSpPr/>
          <p:nvPr/>
        </p:nvSpPr>
        <p:spPr>
          <a:xfrm>
            <a:off x="2331909" y="4069664"/>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83" name="Google Shape;222;p3">
            <a:extLst>
              <a:ext uri="{FF2B5EF4-FFF2-40B4-BE49-F238E27FC236}">
                <a16:creationId xmlns:a16="http://schemas.microsoft.com/office/drawing/2014/main" id="{BF6D9AB6-2EA6-4FDB-5014-1869EBCADD16}"/>
              </a:ext>
            </a:extLst>
          </p:cNvPr>
          <p:cNvSpPr/>
          <p:nvPr/>
        </p:nvSpPr>
        <p:spPr>
          <a:xfrm>
            <a:off x="2331909" y="4214733"/>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84" name="Google Shape;223;p3">
            <a:extLst>
              <a:ext uri="{FF2B5EF4-FFF2-40B4-BE49-F238E27FC236}">
                <a16:creationId xmlns:a16="http://schemas.microsoft.com/office/drawing/2014/main" id="{17F9750D-EF54-C5DD-610F-BEFD1C39EBB0}"/>
              </a:ext>
            </a:extLst>
          </p:cNvPr>
          <p:cNvSpPr/>
          <p:nvPr/>
        </p:nvSpPr>
        <p:spPr>
          <a:xfrm>
            <a:off x="2331909" y="4360853"/>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85" name="Google Shape;224;p3">
            <a:extLst>
              <a:ext uri="{FF2B5EF4-FFF2-40B4-BE49-F238E27FC236}">
                <a16:creationId xmlns:a16="http://schemas.microsoft.com/office/drawing/2014/main" id="{2E0D0A6D-B553-B132-5E13-89FC01526922}"/>
              </a:ext>
            </a:extLst>
          </p:cNvPr>
          <p:cNvSpPr/>
          <p:nvPr/>
        </p:nvSpPr>
        <p:spPr>
          <a:xfrm>
            <a:off x="2590227" y="4069664"/>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86" name="Google Shape;225;p3">
            <a:extLst>
              <a:ext uri="{FF2B5EF4-FFF2-40B4-BE49-F238E27FC236}">
                <a16:creationId xmlns:a16="http://schemas.microsoft.com/office/drawing/2014/main" id="{EDC6592F-FA95-DF6C-5C04-39D5DF945F44}"/>
              </a:ext>
            </a:extLst>
          </p:cNvPr>
          <p:cNvSpPr/>
          <p:nvPr/>
        </p:nvSpPr>
        <p:spPr>
          <a:xfrm>
            <a:off x="2590227" y="4214733"/>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87" name="Google Shape;226;p3">
            <a:extLst>
              <a:ext uri="{FF2B5EF4-FFF2-40B4-BE49-F238E27FC236}">
                <a16:creationId xmlns:a16="http://schemas.microsoft.com/office/drawing/2014/main" id="{F03D361B-0BDC-D056-7C63-1055050F7761}"/>
              </a:ext>
            </a:extLst>
          </p:cNvPr>
          <p:cNvSpPr/>
          <p:nvPr/>
        </p:nvSpPr>
        <p:spPr>
          <a:xfrm>
            <a:off x="2590227" y="4360853"/>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88" name="Google Shape;227;p3">
            <a:extLst>
              <a:ext uri="{FF2B5EF4-FFF2-40B4-BE49-F238E27FC236}">
                <a16:creationId xmlns:a16="http://schemas.microsoft.com/office/drawing/2014/main" id="{52A776E0-B07F-1E5B-FC7F-C5A2E726233B}"/>
              </a:ext>
            </a:extLst>
          </p:cNvPr>
          <p:cNvSpPr txBox="1"/>
          <p:nvPr/>
        </p:nvSpPr>
        <p:spPr>
          <a:xfrm>
            <a:off x="1665761" y="3521497"/>
            <a:ext cx="369332" cy="276969"/>
          </a:xfrm>
          <a:prstGeom prst="rect">
            <a:avLst/>
          </a:prstGeom>
          <a:noFill/>
          <a:ln>
            <a:noFill/>
          </a:ln>
        </p:spPr>
        <p:txBody>
          <a:bodyPr spcFirstLastPara="1" wrap="square" lIns="68569" tIns="34275" rIns="68569" bIns="34275" anchor="t" anchorCtr="0">
            <a:spAutoFit/>
          </a:bodyPr>
          <a:lstStyle/>
          <a:p>
            <a:pPr>
              <a:buClr>
                <a:srgbClr val="292934"/>
              </a:buClr>
              <a:buSzPts val="1800"/>
            </a:pPr>
            <a:r>
              <a:rPr lang="en-US" sz="1350">
                <a:solidFill>
                  <a:srgbClr val="292934"/>
                </a:solidFill>
                <a:latin typeface="Arial"/>
                <a:ea typeface="Arial"/>
                <a:cs typeface="Arial"/>
                <a:sym typeface="Arial"/>
              </a:rPr>
              <a:t>set</a:t>
            </a:r>
            <a:endParaRPr sz="1350"/>
          </a:p>
        </p:txBody>
      </p:sp>
      <p:sp>
        <p:nvSpPr>
          <p:cNvPr id="89" name="Google Shape;228;p3">
            <a:extLst>
              <a:ext uri="{FF2B5EF4-FFF2-40B4-BE49-F238E27FC236}">
                <a16:creationId xmlns:a16="http://schemas.microsoft.com/office/drawing/2014/main" id="{D3044911-2FBB-9AB2-2E49-FA5154E54FDE}"/>
              </a:ext>
            </a:extLst>
          </p:cNvPr>
          <p:cNvSpPr txBox="1"/>
          <p:nvPr/>
        </p:nvSpPr>
        <p:spPr>
          <a:xfrm>
            <a:off x="2087161" y="2962099"/>
            <a:ext cx="207029" cy="553968"/>
          </a:xfrm>
          <a:prstGeom prst="rect">
            <a:avLst/>
          </a:prstGeom>
          <a:noFill/>
          <a:ln>
            <a:noFill/>
          </a:ln>
        </p:spPr>
        <p:txBody>
          <a:bodyPr spcFirstLastPara="1" wrap="square" lIns="68569" tIns="34275" rIns="68569" bIns="34275" anchor="t" anchorCtr="0">
            <a:spAutoFit/>
          </a:bodyPr>
          <a:lstStyle/>
          <a:p>
            <a:pPr>
              <a:buClr>
                <a:srgbClr val="292934"/>
              </a:buClr>
              <a:buSzPts val="1400"/>
            </a:pPr>
            <a:r>
              <a:rPr lang="en-US" sz="1050">
                <a:solidFill>
                  <a:srgbClr val="292934"/>
                </a:solidFill>
                <a:latin typeface="Calibri"/>
                <a:ea typeface="Calibri"/>
                <a:cs typeface="Calibri"/>
                <a:sym typeface="Calibri"/>
              </a:rPr>
              <a:t>0</a:t>
            </a:r>
            <a:endParaRPr sz="1350"/>
          </a:p>
          <a:p>
            <a:pPr>
              <a:buClr>
                <a:srgbClr val="292934"/>
              </a:buClr>
              <a:buSzPts val="1400"/>
            </a:pPr>
            <a:r>
              <a:rPr lang="en-US" sz="1050">
                <a:solidFill>
                  <a:srgbClr val="292934"/>
                </a:solidFill>
                <a:latin typeface="Calibri"/>
                <a:ea typeface="Calibri"/>
                <a:cs typeface="Calibri"/>
                <a:sym typeface="Calibri"/>
              </a:rPr>
              <a:t>1</a:t>
            </a:r>
            <a:endParaRPr sz="1350"/>
          </a:p>
          <a:p>
            <a:pPr>
              <a:buClr>
                <a:srgbClr val="292934"/>
              </a:buClr>
              <a:buSzPts val="1400"/>
            </a:pPr>
            <a:r>
              <a:rPr lang="en-US" sz="1050">
                <a:solidFill>
                  <a:srgbClr val="292934"/>
                </a:solidFill>
                <a:latin typeface="Calibri"/>
                <a:ea typeface="Calibri"/>
                <a:cs typeface="Calibri"/>
                <a:sym typeface="Calibri"/>
              </a:rPr>
              <a:t>2</a:t>
            </a:r>
            <a:endParaRPr sz="1350"/>
          </a:p>
        </p:txBody>
      </p:sp>
      <p:sp>
        <p:nvSpPr>
          <p:cNvPr id="90" name="Google Shape;229;p3">
            <a:extLst>
              <a:ext uri="{FF2B5EF4-FFF2-40B4-BE49-F238E27FC236}">
                <a16:creationId xmlns:a16="http://schemas.microsoft.com/office/drawing/2014/main" id="{300B235F-08F7-6559-4879-FC2AA980EFE1}"/>
              </a:ext>
            </a:extLst>
          </p:cNvPr>
          <p:cNvSpPr txBox="1"/>
          <p:nvPr/>
        </p:nvSpPr>
        <p:spPr>
          <a:xfrm>
            <a:off x="1961535" y="4021320"/>
            <a:ext cx="344085" cy="553968"/>
          </a:xfrm>
          <a:prstGeom prst="rect">
            <a:avLst/>
          </a:prstGeom>
          <a:noFill/>
          <a:ln>
            <a:noFill/>
          </a:ln>
        </p:spPr>
        <p:txBody>
          <a:bodyPr spcFirstLastPara="1" wrap="square" lIns="68569" tIns="34275" rIns="68569" bIns="34275" anchor="t" anchorCtr="0">
            <a:spAutoFit/>
          </a:bodyPr>
          <a:lstStyle/>
          <a:p>
            <a:pPr>
              <a:buClr>
                <a:srgbClr val="292934"/>
              </a:buClr>
              <a:buSzPts val="1400"/>
            </a:pPr>
            <a:r>
              <a:rPr lang="en-US" sz="1050">
                <a:solidFill>
                  <a:srgbClr val="292934"/>
                </a:solidFill>
                <a:latin typeface="Calibri"/>
                <a:ea typeface="Calibri"/>
                <a:cs typeface="Calibri"/>
                <a:sym typeface="Calibri"/>
              </a:rPr>
              <a:t>509</a:t>
            </a:r>
            <a:endParaRPr sz="1350"/>
          </a:p>
          <a:p>
            <a:pPr>
              <a:buClr>
                <a:srgbClr val="292934"/>
              </a:buClr>
              <a:buSzPts val="1400"/>
            </a:pPr>
            <a:r>
              <a:rPr lang="en-US" sz="1050">
                <a:solidFill>
                  <a:srgbClr val="292934"/>
                </a:solidFill>
                <a:latin typeface="Calibri"/>
                <a:ea typeface="Calibri"/>
                <a:cs typeface="Calibri"/>
                <a:sym typeface="Calibri"/>
              </a:rPr>
              <a:t>510</a:t>
            </a:r>
            <a:endParaRPr sz="1350"/>
          </a:p>
          <a:p>
            <a:pPr>
              <a:buClr>
                <a:srgbClr val="292934"/>
              </a:buClr>
              <a:buSzPts val="1400"/>
            </a:pPr>
            <a:r>
              <a:rPr lang="en-US" sz="1050">
                <a:solidFill>
                  <a:srgbClr val="292934"/>
                </a:solidFill>
                <a:latin typeface="Calibri"/>
                <a:ea typeface="Calibri"/>
                <a:cs typeface="Calibri"/>
                <a:sym typeface="Calibri"/>
              </a:rPr>
              <a:t>511</a:t>
            </a:r>
            <a:endParaRPr sz="1350"/>
          </a:p>
        </p:txBody>
      </p:sp>
      <p:sp>
        <p:nvSpPr>
          <p:cNvPr id="92" name="Google Shape;231;p3">
            <a:extLst>
              <a:ext uri="{FF2B5EF4-FFF2-40B4-BE49-F238E27FC236}">
                <a16:creationId xmlns:a16="http://schemas.microsoft.com/office/drawing/2014/main" id="{1BBACB0C-F2D7-2ABC-7CE7-36DF00D6B2EC}"/>
              </a:ext>
            </a:extLst>
          </p:cNvPr>
          <p:cNvSpPr/>
          <p:nvPr/>
        </p:nvSpPr>
        <p:spPr>
          <a:xfrm>
            <a:off x="3325176" y="3011299"/>
            <a:ext cx="528066" cy="149504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93" name="Google Shape;232;p3">
            <a:extLst>
              <a:ext uri="{FF2B5EF4-FFF2-40B4-BE49-F238E27FC236}">
                <a16:creationId xmlns:a16="http://schemas.microsoft.com/office/drawing/2014/main" id="{8114CCA1-8D50-2199-5FF8-C9B286E66897}"/>
              </a:ext>
            </a:extLst>
          </p:cNvPr>
          <p:cNvSpPr/>
          <p:nvPr/>
        </p:nvSpPr>
        <p:spPr>
          <a:xfrm>
            <a:off x="3351465" y="3035736"/>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94" name="Google Shape;233;p3">
            <a:extLst>
              <a:ext uri="{FF2B5EF4-FFF2-40B4-BE49-F238E27FC236}">
                <a16:creationId xmlns:a16="http://schemas.microsoft.com/office/drawing/2014/main" id="{98831252-CFFC-AF66-1B81-657A6124316C}"/>
              </a:ext>
            </a:extLst>
          </p:cNvPr>
          <p:cNvSpPr/>
          <p:nvPr/>
        </p:nvSpPr>
        <p:spPr>
          <a:xfrm>
            <a:off x="3351465" y="3180805"/>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95" name="Google Shape;234;p3">
            <a:extLst>
              <a:ext uri="{FF2B5EF4-FFF2-40B4-BE49-F238E27FC236}">
                <a16:creationId xmlns:a16="http://schemas.microsoft.com/office/drawing/2014/main" id="{D2AB2C08-40A0-AAD0-232F-05B3C4E70042}"/>
              </a:ext>
            </a:extLst>
          </p:cNvPr>
          <p:cNvSpPr/>
          <p:nvPr/>
        </p:nvSpPr>
        <p:spPr>
          <a:xfrm>
            <a:off x="3351465" y="332692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96" name="Google Shape;235;p3">
            <a:extLst>
              <a:ext uri="{FF2B5EF4-FFF2-40B4-BE49-F238E27FC236}">
                <a16:creationId xmlns:a16="http://schemas.microsoft.com/office/drawing/2014/main" id="{6312032F-61D4-7AB7-D57E-7FFCA1352F33}"/>
              </a:ext>
            </a:extLst>
          </p:cNvPr>
          <p:cNvSpPr/>
          <p:nvPr/>
        </p:nvSpPr>
        <p:spPr>
          <a:xfrm>
            <a:off x="3609783" y="3035736"/>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97" name="Google Shape;236;p3">
            <a:extLst>
              <a:ext uri="{FF2B5EF4-FFF2-40B4-BE49-F238E27FC236}">
                <a16:creationId xmlns:a16="http://schemas.microsoft.com/office/drawing/2014/main" id="{647EB8F0-D703-0ABA-0ECA-717F88AAEE1E}"/>
              </a:ext>
            </a:extLst>
          </p:cNvPr>
          <p:cNvSpPr/>
          <p:nvPr/>
        </p:nvSpPr>
        <p:spPr>
          <a:xfrm>
            <a:off x="3609783" y="3180805"/>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98" name="Google Shape;237;p3">
            <a:extLst>
              <a:ext uri="{FF2B5EF4-FFF2-40B4-BE49-F238E27FC236}">
                <a16:creationId xmlns:a16="http://schemas.microsoft.com/office/drawing/2014/main" id="{0CB169D9-C91F-0821-1033-A943C6516CA1}"/>
              </a:ext>
            </a:extLst>
          </p:cNvPr>
          <p:cNvSpPr/>
          <p:nvPr/>
        </p:nvSpPr>
        <p:spPr>
          <a:xfrm>
            <a:off x="3609783" y="332692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99" name="Google Shape;238;p3">
            <a:extLst>
              <a:ext uri="{FF2B5EF4-FFF2-40B4-BE49-F238E27FC236}">
                <a16:creationId xmlns:a16="http://schemas.microsoft.com/office/drawing/2014/main" id="{C51F3A0D-8DC7-A381-8827-D6708B53C01C}"/>
              </a:ext>
            </a:extLst>
          </p:cNvPr>
          <p:cNvSpPr/>
          <p:nvPr/>
        </p:nvSpPr>
        <p:spPr>
          <a:xfrm>
            <a:off x="3557205" y="3548614"/>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00" name="Google Shape;239;p3">
            <a:extLst>
              <a:ext uri="{FF2B5EF4-FFF2-40B4-BE49-F238E27FC236}">
                <a16:creationId xmlns:a16="http://schemas.microsoft.com/office/drawing/2014/main" id="{A6C84D24-B9F8-C5B4-D1DB-3EF693587414}"/>
              </a:ext>
            </a:extLst>
          </p:cNvPr>
          <p:cNvSpPr/>
          <p:nvPr/>
        </p:nvSpPr>
        <p:spPr>
          <a:xfrm>
            <a:off x="3557205" y="3722297"/>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01" name="Google Shape;240;p3">
            <a:extLst>
              <a:ext uri="{FF2B5EF4-FFF2-40B4-BE49-F238E27FC236}">
                <a16:creationId xmlns:a16="http://schemas.microsoft.com/office/drawing/2014/main" id="{8ABDAB66-1970-4C9B-4619-A3A4D75DDB25}"/>
              </a:ext>
            </a:extLst>
          </p:cNvPr>
          <p:cNvSpPr/>
          <p:nvPr/>
        </p:nvSpPr>
        <p:spPr>
          <a:xfrm>
            <a:off x="3557205" y="3895981"/>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02" name="Google Shape;241;p3">
            <a:extLst>
              <a:ext uri="{FF2B5EF4-FFF2-40B4-BE49-F238E27FC236}">
                <a16:creationId xmlns:a16="http://schemas.microsoft.com/office/drawing/2014/main" id="{00B92FFD-A844-01B1-D377-426E11CC42EA}"/>
              </a:ext>
            </a:extLst>
          </p:cNvPr>
          <p:cNvSpPr/>
          <p:nvPr/>
        </p:nvSpPr>
        <p:spPr>
          <a:xfrm>
            <a:off x="3351465" y="406966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03" name="Google Shape;242;p3">
            <a:extLst>
              <a:ext uri="{FF2B5EF4-FFF2-40B4-BE49-F238E27FC236}">
                <a16:creationId xmlns:a16="http://schemas.microsoft.com/office/drawing/2014/main" id="{C5A7B0F2-65BE-029D-419E-098BAE8E7B35}"/>
              </a:ext>
            </a:extLst>
          </p:cNvPr>
          <p:cNvSpPr/>
          <p:nvPr/>
        </p:nvSpPr>
        <p:spPr>
          <a:xfrm>
            <a:off x="3351465" y="421473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04" name="Google Shape;243;p3">
            <a:extLst>
              <a:ext uri="{FF2B5EF4-FFF2-40B4-BE49-F238E27FC236}">
                <a16:creationId xmlns:a16="http://schemas.microsoft.com/office/drawing/2014/main" id="{14A528FC-B2D3-3390-F005-1C5B57D6AACE}"/>
              </a:ext>
            </a:extLst>
          </p:cNvPr>
          <p:cNvSpPr/>
          <p:nvPr/>
        </p:nvSpPr>
        <p:spPr>
          <a:xfrm>
            <a:off x="3351465" y="436085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05" name="Google Shape;244;p3">
            <a:extLst>
              <a:ext uri="{FF2B5EF4-FFF2-40B4-BE49-F238E27FC236}">
                <a16:creationId xmlns:a16="http://schemas.microsoft.com/office/drawing/2014/main" id="{9F166B72-463A-5F2E-2B11-7A5718DD7515}"/>
              </a:ext>
            </a:extLst>
          </p:cNvPr>
          <p:cNvSpPr/>
          <p:nvPr/>
        </p:nvSpPr>
        <p:spPr>
          <a:xfrm>
            <a:off x="3609783" y="406966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06" name="Google Shape;245;p3">
            <a:extLst>
              <a:ext uri="{FF2B5EF4-FFF2-40B4-BE49-F238E27FC236}">
                <a16:creationId xmlns:a16="http://schemas.microsoft.com/office/drawing/2014/main" id="{AAFB9FF0-6C91-51E8-8DFD-3D45AA531A46}"/>
              </a:ext>
            </a:extLst>
          </p:cNvPr>
          <p:cNvSpPr/>
          <p:nvPr/>
        </p:nvSpPr>
        <p:spPr>
          <a:xfrm>
            <a:off x="3609783" y="421473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07" name="Google Shape;246;p3">
            <a:extLst>
              <a:ext uri="{FF2B5EF4-FFF2-40B4-BE49-F238E27FC236}">
                <a16:creationId xmlns:a16="http://schemas.microsoft.com/office/drawing/2014/main" id="{9BCAD8B6-1D56-9007-37FF-10B500952A9F}"/>
              </a:ext>
            </a:extLst>
          </p:cNvPr>
          <p:cNvSpPr/>
          <p:nvPr/>
        </p:nvSpPr>
        <p:spPr>
          <a:xfrm>
            <a:off x="3609783" y="436085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08" name="Google Shape;247;p3">
            <a:extLst>
              <a:ext uri="{FF2B5EF4-FFF2-40B4-BE49-F238E27FC236}">
                <a16:creationId xmlns:a16="http://schemas.microsoft.com/office/drawing/2014/main" id="{ED24C6FA-2C22-AF72-74F0-70DAB54F7DC0}"/>
              </a:ext>
            </a:extLst>
          </p:cNvPr>
          <p:cNvSpPr/>
          <p:nvPr/>
        </p:nvSpPr>
        <p:spPr>
          <a:xfrm>
            <a:off x="4344732" y="3011299"/>
            <a:ext cx="528066" cy="149504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09" name="Google Shape;248;p3">
            <a:extLst>
              <a:ext uri="{FF2B5EF4-FFF2-40B4-BE49-F238E27FC236}">
                <a16:creationId xmlns:a16="http://schemas.microsoft.com/office/drawing/2014/main" id="{DB39CFF2-242A-4EB3-A58C-2D7F9A91FD78}"/>
              </a:ext>
            </a:extLst>
          </p:cNvPr>
          <p:cNvSpPr/>
          <p:nvPr/>
        </p:nvSpPr>
        <p:spPr>
          <a:xfrm>
            <a:off x="4371021" y="3180805"/>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10" name="Google Shape;249;p3">
            <a:extLst>
              <a:ext uri="{FF2B5EF4-FFF2-40B4-BE49-F238E27FC236}">
                <a16:creationId xmlns:a16="http://schemas.microsoft.com/office/drawing/2014/main" id="{D989460F-9BC7-A6B5-20CD-0D170B90090A}"/>
              </a:ext>
            </a:extLst>
          </p:cNvPr>
          <p:cNvSpPr/>
          <p:nvPr/>
        </p:nvSpPr>
        <p:spPr>
          <a:xfrm>
            <a:off x="4371021" y="3326924"/>
            <a:ext cx="205740" cy="116586"/>
          </a:xfrm>
          <a:prstGeom prst="roundRect">
            <a:avLst>
              <a:gd name="adj" fmla="val 16667"/>
            </a:avLst>
          </a:prstGeom>
          <a:solidFill>
            <a:srgbClr val="0070C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11" name="Google Shape;250;p3">
            <a:extLst>
              <a:ext uri="{FF2B5EF4-FFF2-40B4-BE49-F238E27FC236}">
                <a16:creationId xmlns:a16="http://schemas.microsoft.com/office/drawing/2014/main" id="{F8288A73-0F1C-9DF4-0714-F882FB26F100}"/>
              </a:ext>
            </a:extLst>
          </p:cNvPr>
          <p:cNvSpPr/>
          <p:nvPr/>
        </p:nvSpPr>
        <p:spPr>
          <a:xfrm>
            <a:off x="4629339" y="3035736"/>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12" name="Google Shape;251;p3">
            <a:extLst>
              <a:ext uri="{FF2B5EF4-FFF2-40B4-BE49-F238E27FC236}">
                <a16:creationId xmlns:a16="http://schemas.microsoft.com/office/drawing/2014/main" id="{D5D9B7FA-8E43-3603-1359-07AF388BC689}"/>
              </a:ext>
            </a:extLst>
          </p:cNvPr>
          <p:cNvSpPr/>
          <p:nvPr/>
        </p:nvSpPr>
        <p:spPr>
          <a:xfrm>
            <a:off x="4629339" y="3180805"/>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13" name="Google Shape;252;p3">
            <a:extLst>
              <a:ext uri="{FF2B5EF4-FFF2-40B4-BE49-F238E27FC236}">
                <a16:creationId xmlns:a16="http://schemas.microsoft.com/office/drawing/2014/main" id="{E0C148BE-EDBF-7592-A128-4317EEB4F287}"/>
              </a:ext>
            </a:extLst>
          </p:cNvPr>
          <p:cNvSpPr/>
          <p:nvPr/>
        </p:nvSpPr>
        <p:spPr>
          <a:xfrm>
            <a:off x="4629339" y="332692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14" name="Google Shape;253;p3">
            <a:extLst>
              <a:ext uri="{FF2B5EF4-FFF2-40B4-BE49-F238E27FC236}">
                <a16:creationId xmlns:a16="http://schemas.microsoft.com/office/drawing/2014/main" id="{0CD46574-99CB-3EE5-58A0-FBEC646FFD11}"/>
              </a:ext>
            </a:extLst>
          </p:cNvPr>
          <p:cNvSpPr/>
          <p:nvPr/>
        </p:nvSpPr>
        <p:spPr>
          <a:xfrm>
            <a:off x="4576761" y="3548614"/>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15" name="Google Shape;254;p3">
            <a:extLst>
              <a:ext uri="{FF2B5EF4-FFF2-40B4-BE49-F238E27FC236}">
                <a16:creationId xmlns:a16="http://schemas.microsoft.com/office/drawing/2014/main" id="{356198B9-6335-A07D-ACFD-9A6B541B3B22}"/>
              </a:ext>
            </a:extLst>
          </p:cNvPr>
          <p:cNvSpPr/>
          <p:nvPr/>
        </p:nvSpPr>
        <p:spPr>
          <a:xfrm>
            <a:off x="4576761" y="3722297"/>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16" name="Google Shape;255;p3">
            <a:extLst>
              <a:ext uri="{FF2B5EF4-FFF2-40B4-BE49-F238E27FC236}">
                <a16:creationId xmlns:a16="http://schemas.microsoft.com/office/drawing/2014/main" id="{9966E549-6354-F02D-A8D4-4C36D35B4AD7}"/>
              </a:ext>
            </a:extLst>
          </p:cNvPr>
          <p:cNvSpPr/>
          <p:nvPr/>
        </p:nvSpPr>
        <p:spPr>
          <a:xfrm>
            <a:off x="4576761" y="3895981"/>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17" name="Google Shape;256;p3">
            <a:extLst>
              <a:ext uri="{FF2B5EF4-FFF2-40B4-BE49-F238E27FC236}">
                <a16:creationId xmlns:a16="http://schemas.microsoft.com/office/drawing/2014/main" id="{EE64AEDD-A049-7110-ABB2-2B8BB508AEBB}"/>
              </a:ext>
            </a:extLst>
          </p:cNvPr>
          <p:cNvSpPr/>
          <p:nvPr/>
        </p:nvSpPr>
        <p:spPr>
          <a:xfrm>
            <a:off x="4371021" y="421473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18" name="Google Shape;257;p3">
            <a:extLst>
              <a:ext uri="{FF2B5EF4-FFF2-40B4-BE49-F238E27FC236}">
                <a16:creationId xmlns:a16="http://schemas.microsoft.com/office/drawing/2014/main" id="{A80DDB7A-786C-AB71-AFD1-FE183501CC25}"/>
              </a:ext>
            </a:extLst>
          </p:cNvPr>
          <p:cNvSpPr/>
          <p:nvPr/>
        </p:nvSpPr>
        <p:spPr>
          <a:xfrm>
            <a:off x="4371021" y="436085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19" name="Google Shape;258;p3">
            <a:extLst>
              <a:ext uri="{FF2B5EF4-FFF2-40B4-BE49-F238E27FC236}">
                <a16:creationId xmlns:a16="http://schemas.microsoft.com/office/drawing/2014/main" id="{D43ED537-5FA9-4441-7E9A-A9EFC5F695A4}"/>
              </a:ext>
            </a:extLst>
          </p:cNvPr>
          <p:cNvSpPr/>
          <p:nvPr/>
        </p:nvSpPr>
        <p:spPr>
          <a:xfrm>
            <a:off x="4629339" y="436085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cxnSp>
        <p:nvCxnSpPr>
          <p:cNvPr id="120" name="Google Shape;259;p3">
            <a:extLst>
              <a:ext uri="{FF2B5EF4-FFF2-40B4-BE49-F238E27FC236}">
                <a16:creationId xmlns:a16="http://schemas.microsoft.com/office/drawing/2014/main" id="{46255357-95FF-DB55-8D14-F679FB414DE7}"/>
              </a:ext>
            </a:extLst>
          </p:cNvPr>
          <p:cNvCxnSpPr>
            <a:stCxn id="72" idx="3"/>
            <a:endCxn id="92" idx="1"/>
          </p:cNvCxnSpPr>
          <p:nvPr/>
        </p:nvCxnSpPr>
        <p:spPr>
          <a:xfrm>
            <a:off x="2833686" y="3758821"/>
            <a:ext cx="491400" cy="0"/>
          </a:xfrm>
          <a:prstGeom prst="straightConnector1">
            <a:avLst/>
          </a:prstGeom>
          <a:noFill/>
          <a:ln w="28575" cap="flat" cmpd="sng">
            <a:solidFill>
              <a:schemeClr val="dk1"/>
            </a:solidFill>
            <a:prstDash val="solid"/>
            <a:round/>
            <a:headEnd type="none" w="sm" len="sm"/>
            <a:tailEnd type="triangle" w="med" len="med"/>
          </a:ln>
        </p:spPr>
      </p:cxnSp>
      <p:cxnSp>
        <p:nvCxnSpPr>
          <p:cNvPr id="121" name="Google Shape;260;p3">
            <a:extLst>
              <a:ext uri="{FF2B5EF4-FFF2-40B4-BE49-F238E27FC236}">
                <a16:creationId xmlns:a16="http://schemas.microsoft.com/office/drawing/2014/main" id="{41D4EC8D-CE7B-396A-3F75-4E0F55227C2D}"/>
              </a:ext>
            </a:extLst>
          </p:cNvPr>
          <p:cNvCxnSpPr/>
          <p:nvPr/>
        </p:nvCxnSpPr>
        <p:spPr>
          <a:xfrm>
            <a:off x="3853242" y="3758821"/>
            <a:ext cx="491490" cy="0"/>
          </a:xfrm>
          <a:prstGeom prst="straightConnector1">
            <a:avLst/>
          </a:prstGeom>
          <a:noFill/>
          <a:ln w="28575" cap="flat" cmpd="sng">
            <a:solidFill>
              <a:schemeClr val="dk1"/>
            </a:solidFill>
            <a:prstDash val="solid"/>
            <a:round/>
            <a:headEnd type="none" w="sm" len="sm"/>
            <a:tailEnd type="triangle" w="med" len="med"/>
          </a:ln>
        </p:spPr>
      </p:cxnSp>
      <p:cxnSp>
        <p:nvCxnSpPr>
          <p:cNvPr id="122" name="Google Shape;261;p3">
            <a:extLst>
              <a:ext uri="{FF2B5EF4-FFF2-40B4-BE49-F238E27FC236}">
                <a16:creationId xmlns:a16="http://schemas.microsoft.com/office/drawing/2014/main" id="{B232C03A-F662-900F-A9C2-3D0E1CC740DD}"/>
              </a:ext>
            </a:extLst>
          </p:cNvPr>
          <p:cNvCxnSpPr/>
          <p:nvPr/>
        </p:nvCxnSpPr>
        <p:spPr>
          <a:xfrm>
            <a:off x="4872798" y="3758821"/>
            <a:ext cx="491490" cy="0"/>
          </a:xfrm>
          <a:prstGeom prst="straightConnector1">
            <a:avLst/>
          </a:prstGeom>
          <a:noFill/>
          <a:ln w="28575" cap="flat" cmpd="sng">
            <a:solidFill>
              <a:schemeClr val="dk1"/>
            </a:solidFill>
            <a:prstDash val="solid"/>
            <a:round/>
            <a:headEnd type="none" w="sm" len="sm"/>
            <a:tailEnd type="triangle" w="med" len="med"/>
          </a:ln>
        </p:spPr>
      </p:cxnSp>
      <p:sp>
        <p:nvSpPr>
          <p:cNvPr id="123" name="Google Shape;262;p3">
            <a:extLst>
              <a:ext uri="{FF2B5EF4-FFF2-40B4-BE49-F238E27FC236}">
                <a16:creationId xmlns:a16="http://schemas.microsoft.com/office/drawing/2014/main" id="{11EAAB3C-50CC-673D-C78B-4CAAF0E0B9C0}"/>
              </a:ext>
            </a:extLst>
          </p:cNvPr>
          <p:cNvSpPr/>
          <p:nvPr/>
        </p:nvSpPr>
        <p:spPr>
          <a:xfrm>
            <a:off x="4371021" y="3036320"/>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24" name="Google Shape;263;p3">
            <a:extLst>
              <a:ext uri="{FF2B5EF4-FFF2-40B4-BE49-F238E27FC236}">
                <a16:creationId xmlns:a16="http://schemas.microsoft.com/office/drawing/2014/main" id="{0CCDB270-EE23-2732-6D38-00D3C705C733}"/>
              </a:ext>
            </a:extLst>
          </p:cNvPr>
          <p:cNvSpPr/>
          <p:nvPr/>
        </p:nvSpPr>
        <p:spPr>
          <a:xfrm>
            <a:off x="4371021" y="4066726"/>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25" name="Google Shape;264;p3">
            <a:extLst>
              <a:ext uri="{FF2B5EF4-FFF2-40B4-BE49-F238E27FC236}">
                <a16:creationId xmlns:a16="http://schemas.microsoft.com/office/drawing/2014/main" id="{ACBF092B-4CB1-C97D-8938-9CC57BF1ACFF}"/>
              </a:ext>
            </a:extLst>
          </p:cNvPr>
          <p:cNvSpPr/>
          <p:nvPr/>
        </p:nvSpPr>
        <p:spPr>
          <a:xfrm>
            <a:off x="4629339" y="4066726"/>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26" name="Google Shape;265;p3">
            <a:extLst>
              <a:ext uri="{FF2B5EF4-FFF2-40B4-BE49-F238E27FC236}">
                <a16:creationId xmlns:a16="http://schemas.microsoft.com/office/drawing/2014/main" id="{0D41DF5B-2741-31AA-4A33-FC982EB37246}"/>
              </a:ext>
            </a:extLst>
          </p:cNvPr>
          <p:cNvSpPr/>
          <p:nvPr/>
        </p:nvSpPr>
        <p:spPr>
          <a:xfrm>
            <a:off x="4629339" y="4211795"/>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27" name="Google Shape;266;p3">
            <a:extLst>
              <a:ext uri="{FF2B5EF4-FFF2-40B4-BE49-F238E27FC236}">
                <a16:creationId xmlns:a16="http://schemas.microsoft.com/office/drawing/2014/main" id="{05F28507-0AD5-8BC6-3333-85AECEA55EC5}"/>
              </a:ext>
            </a:extLst>
          </p:cNvPr>
          <p:cNvSpPr/>
          <p:nvPr/>
        </p:nvSpPr>
        <p:spPr>
          <a:xfrm>
            <a:off x="5364288" y="3011299"/>
            <a:ext cx="528066" cy="149504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28" name="Google Shape;267;p3">
            <a:extLst>
              <a:ext uri="{FF2B5EF4-FFF2-40B4-BE49-F238E27FC236}">
                <a16:creationId xmlns:a16="http://schemas.microsoft.com/office/drawing/2014/main" id="{7565D454-5A5A-686F-9D04-FB000C940152}"/>
              </a:ext>
            </a:extLst>
          </p:cNvPr>
          <p:cNvSpPr/>
          <p:nvPr/>
        </p:nvSpPr>
        <p:spPr>
          <a:xfrm>
            <a:off x="5390577" y="3180805"/>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29" name="Google Shape;268;p3">
            <a:extLst>
              <a:ext uri="{FF2B5EF4-FFF2-40B4-BE49-F238E27FC236}">
                <a16:creationId xmlns:a16="http://schemas.microsoft.com/office/drawing/2014/main" id="{E50913A1-EB99-2FDA-8846-E06CCE192576}"/>
              </a:ext>
            </a:extLst>
          </p:cNvPr>
          <p:cNvSpPr/>
          <p:nvPr/>
        </p:nvSpPr>
        <p:spPr>
          <a:xfrm>
            <a:off x="5390577" y="3326924"/>
            <a:ext cx="205740" cy="116586"/>
          </a:xfrm>
          <a:prstGeom prst="roundRect">
            <a:avLst>
              <a:gd name="adj" fmla="val 16667"/>
            </a:avLst>
          </a:prstGeom>
          <a:solidFill>
            <a:srgbClr val="0070C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30" name="Google Shape;269;p3">
            <a:extLst>
              <a:ext uri="{FF2B5EF4-FFF2-40B4-BE49-F238E27FC236}">
                <a16:creationId xmlns:a16="http://schemas.microsoft.com/office/drawing/2014/main" id="{A94FCB4B-D2F9-A8DD-CC84-15B7906E3FC1}"/>
              </a:ext>
            </a:extLst>
          </p:cNvPr>
          <p:cNvSpPr/>
          <p:nvPr/>
        </p:nvSpPr>
        <p:spPr>
          <a:xfrm>
            <a:off x="5648895" y="3035736"/>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31" name="Google Shape;270;p3">
            <a:extLst>
              <a:ext uri="{FF2B5EF4-FFF2-40B4-BE49-F238E27FC236}">
                <a16:creationId xmlns:a16="http://schemas.microsoft.com/office/drawing/2014/main" id="{D3D5E8F2-5543-B301-B8B3-4B7B7712156A}"/>
              </a:ext>
            </a:extLst>
          </p:cNvPr>
          <p:cNvSpPr/>
          <p:nvPr/>
        </p:nvSpPr>
        <p:spPr>
          <a:xfrm>
            <a:off x="5648895" y="3180805"/>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32" name="Google Shape;271;p3">
            <a:extLst>
              <a:ext uri="{FF2B5EF4-FFF2-40B4-BE49-F238E27FC236}">
                <a16:creationId xmlns:a16="http://schemas.microsoft.com/office/drawing/2014/main" id="{22E0CBBF-6805-5EF4-6577-5652BE8C331C}"/>
              </a:ext>
            </a:extLst>
          </p:cNvPr>
          <p:cNvSpPr/>
          <p:nvPr/>
        </p:nvSpPr>
        <p:spPr>
          <a:xfrm>
            <a:off x="5648895" y="332692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33" name="Google Shape;272;p3">
            <a:extLst>
              <a:ext uri="{FF2B5EF4-FFF2-40B4-BE49-F238E27FC236}">
                <a16:creationId xmlns:a16="http://schemas.microsoft.com/office/drawing/2014/main" id="{79BA798F-23C6-6A45-EE4C-630024FBA903}"/>
              </a:ext>
            </a:extLst>
          </p:cNvPr>
          <p:cNvSpPr/>
          <p:nvPr/>
        </p:nvSpPr>
        <p:spPr>
          <a:xfrm>
            <a:off x="5596317" y="3548614"/>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34" name="Google Shape;273;p3">
            <a:extLst>
              <a:ext uri="{FF2B5EF4-FFF2-40B4-BE49-F238E27FC236}">
                <a16:creationId xmlns:a16="http://schemas.microsoft.com/office/drawing/2014/main" id="{70BD9C24-4FBD-490F-9AC1-AFA4E62DB099}"/>
              </a:ext>
            </a:extLst>
          </p:cNvPr>
          <p:cNvSpPr/>
          <p:nvPr/>
        </p:nvSpPr>
        <p:spPr>
          <a:xfrm>
            <a:off x="5596317" y="3722297"/>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35" name="Google Shape;274;p3">
            <a:extLst>
              <a:ext uri="{FF2B5EF4-FFF2-40B4-BE49-F238E27FC236}">
                <a16:creationId xmlns:a16="http://schemas.microsoft.com/office/drawing/2014/main" id="{A15028CF-8850-F385-4B0C-5C04AB342AC0}"/>
              </a:ext>
            </a:extLst>
          </p:cNvPr>
          <p:cNvSpPr/>
          <p:nvPr/>
        </p:nvSpPr>
        <p:spPr>
          <a:xfrm>
            <a:off x="5596317" y="3895981"/>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36" name="Google Shape;275;p3">
            <a:extLst>
              <a:ext uri="{FF2B5EF4-FFF2-40B4-BE49-F238E27FC236}">
                <a16:creationId xmlns:a16="http://schemas.microsoft.com/office/drawing/2014/main" id="{10BC8109-C2DB-AEE5-1ADB-129DA0CFC50A}"/>
              </a:ext>
            </a:extLst>
          </p:cNvPr>
          <p:cNvSpPr/>
          <p:nvPr/>
        </p:nvSpPr>
        <p:spPr>
          <a:xfrm>
            <a:off x="5390577" y="421473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37" name="Google Shape;276;p3">
            <a:extLst>
              <a:ext uri="{FF2B5EF4-FFF2-40B4-BE49-F238E27FC236}">
                <a16:creationId xmlns:a16="http://schemas.microsoft.com/office/drawing/2014/main" id="{36D29EB0-CE96-BC0F-706C-61B75DCDC0F1}"/>
              </a:ext>
            </a:extLst>
          </p:cNvPr>
          <p:cNvSpPr/>
          <p:nvPr/>
        </p:nvSpPr>
        <p:spPr>
          <a:xfrm>
            <a:off x="5390577" y="436085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38" name="Google Shape;277;p3">
            <a:extLst>
              <a:ext uri="{FF2B5EF4-FFF2-40B4-BE49-F238E27FC236}">
                <a16:creationId xmlns:a16="http://schemas.microsoft.com/office/drawing/2014/main" id="{48080C26-16BD-3E8B-69D0-7C0C4B78DC35}"/>
              </a:ext>
            </a:extLst>
          </p:cNvPr>
          <p:cNvSpPr/>
          <p:nvPr/>
        </p:nvSpPr>
        <p:spPr>
          <a:xfrm>
            <a:off x="5648895" y="436085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39" name="Google Shape;278;p3">
            <a:extLst>
              <a:ext uri="{FF2B5EF4-FFF2-40B4-BE49-F238E27FC236}">
                <a16:creationId xmlns:a16="http://schemas.microsoft.com/office/drawing/2014/main" id="{352087DA-8B28-6CD0-F394-F8ACDF7349FB}"/>
              </a:ext>
            </a:extLst>
          </p:cNvPr>
          <p:cNvSpPr/>
          <p:nvPr/>
        </p:nvSpPr>
        <p:spPr>
          <a:xfrm>
            <a:off x="5390577" y="3036320"/>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40" name="Google Shape;279;p3">
            <a:extLst>
              <a:ext uri="{FF2B5EF4-FFF2-40B4-BE49-F238E27FC236}">
                <a16:creationId xmlns:a16="http://schemas.microsoft.com/office/drawing/2014/main" id="{A2B606E6-F1E8-BC60-7DAE-E42044204683}"/>
              </a:ext>
            </a:extLst>
          </p:cNvPr>
          <p:cNvSpPr/>
          <p:nvPr/>
        </p:nvSpPr>
        <p:spPr>
          <a:xfrm>
            <a:off x="5390577" y="4066726"/>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41" name="Google Shape;280;p3">
            <a:extLst>
              <a:ext uri="{FF2B5EF4-FFF2-40B4-BE49-F238E27FC236}">
                <a16:creationId xmlns:a16="http://schemas.microsoft.com/office/drawing/2014/main" id="{4211CE0C-5F61-6669-A699-E7FEFA26ABC3}"/>
              </a:ext>
            </a:extLst>
          </p:cNvPr>
          <p:cNvSpPr/>
          <p:nvPr/>
        </p:nvSpPr>
        <p:spPr>
          <a:xfrm>
            <a:off x="5648895" y="4066726"/>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42" name="Google Shape;281;p3">
            <a:extLst>
              <a:ext uri="{FF2B5EF4-FFF2-40B4-BE49-F238E27FC236}">
                <a16:creationId xmlns:a16="http://schemas.microsoft.com/office/drawing/2014/main" id="{BDEC2C43-01E1-8892-61E2-D2E415092551}"/>
              </a:ext>
            </a:extLst>
          </p:cNvPr>
          <p:cNvSpPr/>
          <p:nvPr/>
        </p:nvSpPr>
        <p:spPr>
          <a:xfrm>
            <a:off x="5648895" y="4211795"/>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44" name="Google Shape;283;p3">
            <a:extLst>
              <a:ext uri="{FF2B5EF4-FFF2-40B4-BE49-F238E27FC236}">
                <a16:creationId xmlns:a16="http://schemas.microsoft.com/office/drawing/2014/main" id="{60D4F34D-66D2-00FB-520D-ABA243A1C20B}"/>
              </a:ext>
            </a:extLst>
          </p:cNvPr>
          <p:cNvSpPr txBox="1"/>
          <p:nvPr/>
        </p:nvSpPr>
        <p:spPr>
          <a:xfrm>
            <a:off x="3146341" y="4560917"/>
            <a:ext cx="885737" cy="438551"/>
          </a:xfrm>
          <a:prstGeom prst="rect">
            <a:avLst/>
          </a:prstGeom>
          <a:noFill/>
          <a:ln>
            <a:noFill/>
          </a:ln>
        </p:spPr>
        <p:txBody>
          <a:bodyPr spcFirstLastPara="1" wrap="square" lIns="68569" tIns="34275" rIns="68569" bIns="34275" anchor="t" anchorCtr="0">
            <a:spAutoFit/>
          </a:bodyPr>
          <a:lstStyle/>
          <a:p>
            <a:pPr algn="ctr"/>
            <a:r>
              <a:rPr lang="en-US" sz="1200">
                <a:solidFill>
                  <a:srgbClr val="292934"/>
                </a:solidFill>
                <a:latin typeface="Arial"/>
                <a:ea typeface="Arial"/>
                <a:cs typeface="Arial"/>
                <a:sym typeface="Arial"/>
              </a:rPr>
              <a:t>P1 fills the cache</a:t>
            </a:r>
            <a:endParaRPr sz="1350"/>
          </a:p>
        </p:txBody>
      </p:sp>
      <p:sp>
        <p:nvSpPr>
          <p:cNvPr id="145" name="Google Shape;284;p3">
            <a:extLst>
              <a:ext uri="{FF2B5EF4-FFF2-40B4-BE49-F238E27FC236}">
                <a16:creationId xmlns:a16="http://schemas.microsoft.com/office/drawing/2014/main" id="{2F1A673F-1F8E-B21A-D1A2-7268F774AB83}"/>
              </a:ext>
            </a:extLst>
          </p:cNvPr>
          <p:cNvSpPr txBox="1"/>
          <p:nvPr/>
        </p:nvSpPr>
        <p:spPr>
          <a:xfrm>
            <a:off x="4186471" y="4572521"/>
            <a:ext cx="885737" cy="438551"/>
          </a:xfrm>
          <a:prstGeom prst="rect">
            <a:avLst/>
          </a:prstGeom>
          <a:noFill/>
          <a:ln>
            <a:noFill/>
          </a:ln>
        </p:spPr>
        <p:txBody>
          <a:bodyPr spcFirstLastPara="1" wrap="square" lIns="68569" tIns="34275" rIns="68569" bIns="34275" anchor="t" anchorCtr="0">
            <a:spAutoFit/>
          </a:bodyPr>
          <a:lstStyle/>
          <a:p>
            <a:pPr algn="ctr"/>
            <a:r>
              <a:rPr lang="en-US" sz="1200">
                <a:solidFill>
                  <a:srgbClr val="292934"/>
                </a:solidFill>
                <a:latin typeface="Arial"/>
                <a:ea typeface="Arial"/>
                <a:cs typeface="Arial"/>
                <a:sym typeface="Arial"/>
              </a:rPr>
              <a:t>P2 reads an array</a:t>
            </a:r>
            <a:endParaRPr sz="1350"/>
          </a:p>
        </p:txBody>
      </p:sp>
      <p:sp>
        <p:nvSpPr>
          <p:cNvPr id="146" name="Google Shape;285;p3">
            <a:extLst>
              <a:ext uri="{FF2B5EF4-FFF2-40B4-BE49-F238E27FC236}">
                <a16:creationId xmlns:a16="http://schemas.microsoft.com/office/drawing/2014/main" id="{BA178358-17C5-F81B-4929-42D57C65C7DB}"/>
              </a:ext>
            </a:extLst>
          </p:cNvPr>
          <p:cNvSpPr txBox="1"/>
          <p:nvPr/>
        </p:nvSpPr>
        <p:spPr>
          <a:xfrm>
            <a:off x="5137178" y="4572521"/>
            <a:ext cx="982287" cy="438551"/>
          </a:xfrm>
          <a:prstGeom prst="rect">
            <a:avLst/>
          </a:prstGeom>
          <a:noFill/>
          <a:ln>
            <a:noFill/>
          </a:ln>
        </p:spPr>
        <p:txBody>
          <a:bodyPr spcFirstLastPara="1" wrap="square" lIns="68569" tIns="34275" rIns="68569" bIns="34275" anchor="t" anchorCtr="0">
            <a:spAutoFit/>
          </a:bodyPr>
          <a:lstStyle/>
          <a:p>
            <a:pPr algn="ctr"/>
            <a:r>
              <a:rPr lang="en-US" sz="1200">
                <a:solidFill>
                  <a:srgbClr val="292934"/>
                </a:solidFill>
                <a:latin typeface="Arial"/>
                <a:ea typeface="Arial"/>
                <a:cs typeface="Arial"/>
                <a:sym typeface="Arial"/>
              </a:rPr>
              <a:t>P1 reads its data again</a:t>
            </a:r>
            <a:endParaRPr sz="1350"/>
          </a:p>
        </p:txBody>
      </p:sp>
      <p:cxnSp>
        <p:nvCxnSpPr>
          <p:cNvPr id="147" name="Google Shape;286;p3">
            <a:extLst>
              <a:ext uri="{FF2B5EF4-FFF2-40B4-BE49-F238E27FC236}">
                <a16:creationId xmlns:a16="http://schemas.microsoft.com/office/drawing/2014/main" id="{02EC4F7D-4E8B-BCB9-2D51-F7B319DC13A5}"/>
              </a:ext>
            </a:extLst>
          </p:cNvPr>
          <p:cNvCxnSpPr/>
          <p:nvPr/>
        </p:nvCxnSpPr>
        <p:spPr>
          <a:xfrm rot="10800000">
            <a:off x="5918643" y="3384917"/>
            <a:ext cx="349758" cy="0"/>
          </a:xfrm>
          <a:prstGeom prst="straightConnector1">
            <a:avLst/>
          </a:prstGeom>
          <a:noFill/>
          <a:ln w="19050" cap="flat" cmpd="sng">
            <a:solidFill>
              <a:srgbClr val="A63212"/>
            </a:solidFill>
            <a:prstDash val="solid"/>
            <a:round/>
            <a:headEnd type="none" w="sm" len="sm"/>
            <a:tailEnd type="triangle" w="med" len="med"/>
          </a:ln>
        </p:spPr>
      </p:cxnSp>
      <p:sp>
        <p:nvSpPr>
          <p:cNvPr id="148" name="Google Shape;287;p3">
            <a:extLst>
              <a:ext uri="{FF2B5EF4-FFF2-40B4-BE49-F238E27FC236}">
                <a16:creationId xmlns:a16="http://schemas.microsoft.com/office/drawing/2014/main" id="{224AC4EA-5658-A010-D2A5-1C685B5821F6}"/>
              </a:ext>
            </a:extLst>
          </p:cNvPr>
          <p:cNvSpPr txBox="1"/>
          <p:nvPr/>
        </p:nvSpPr>
        <p:spPr>
          <a:xfrm>
            <a:off x="6236322" y="3246417"/>
            <a:ext cx="950886" cy="276969"/>
          </a:xfrm>
          <a:prstGeom prst="rect">
            <a:avLst/>
          </a:prstGeom>
          <a:noFill/>
          <a:ln>
            <a:noFill/>
          </a:ln>
        </p:spPr>
        <p:txBody>
          <a:bodyPr spcFirstLastPara="1" wrap="square" lIns="68569" tIns="34275" rIns="68569" bIns="34275" anchor="t" anchorCtr="0">
            <a:spAutoFit/>
          </a:bodyPr>
          <a:lstStyle/>
          <a:p>
            <a:r>
              <a:rPr lang="en-US" sz="1350" b="1">
                <a:solidFill>
                  <a:srgbClr val="C00000"/>
                </a:solidFill>
                <a:latin typeface="Calibri"/>
                <a:ea typeface="Calibri"/>
                <a:cs typeface="Calibri"/>
                <a:sym typeface="Calibri"/>
              </a:rPr>
              <a:t>Slow (miss)</a:t>
            </a:r>
            <a:endParaRPr sz="1350"/>
          </a:p>
        </p:txBody>
      </p:sp>
      <p:sp>
        <p:nvSpPr>
          <p:cNvPr id="150" name="Google Shape;289;p3">
            <a:extLst>
              <a:ext uri="{FF2B5EF4-FFF2-40B4-BE49-F238E27FC236}">
                <a16:creationId xmlns:a16="http://schemas.microsoft.com/office/drawing/2014/main" id="{73C16CC6-7CB4-8DD3-A70F-BB52A0CB0D25}"/>
              </a:ext>
            </a:extLst>
          </p:cNvPr>
          <p:cNvSpPr txBox="1"/>
          <p:nvPr/>
        </p:nvSpPr>
        <p:spPr>
          <a:xfrm>
            <a:off x="6236322" y="2954316"/>
            <a:ext cx="753476" cy="276969"/>
          </a:xfrm>
          <a:prstGeom prst="rect">
            <a:avLst/>
          </a:prstGeom>
          <a:noFill/>
          <a:ln>
            <a:noFill/>
          </a:ln>
        </p:spPr>
        <p:txBody>
          <a:bodyPr spcFirstLastPara="1" wrap="square" lIns="68569" tIns="34275" rIns="68569" bIns="34275" anchor="t" anchorCtr="0">
            <a:spAutoFit/>
          </a:bodyPr>
          <a:lstStyle/>
          <a:p>
            <a:r>
              <a:rPr lang="en-US" sz="1350">
                <a:solidFill>
                  <a:srgbClr val="292934"/>
                </a:solidFill>
                <a:latin typeface="Calibri"/>
                <a:ea typeface="Calibri"/>
                <a:cs typeface="Calibri"/>
                <a:sym typeface="Calibri"/>
              </a:rPr>
              <a:t>Fast (hit)</a:t>
            </a:r>
            <a:endParaRPr sz="1350"/>
          </a:p>
        </p:txBody>
      </p:sp>
      <p:cxnSp>
        <p:nvCxnSpPr>
          <p:cNvPr id="151" name="Google Shape;290;p3">
            <a:extLst>
              <a:ext uri="{FF2B5EF4-FFF2-40B4-BE49-F238E27FC236}">
                <a16:creationId xmlns:a16="http://schemas.microsoft.com/office/drawing/2014/main" id="{9789D573-4F36-1E9C-E59A-9E0A718432F0}"/>
              </a:ext>
            </a:extLst>
          </p:cNvPr>
          <p:cNvCxnSpPr/>
          <p:nvPr/>
        </p:nvCxnSpPr>
        <p:spPr>
          <a:xfrm rot="10800000">
            <a:off x="5921007" y="3234793"/>
            <a:ext cx="349758" cy="0"/>
          </a:xfrm>
          <a:prstGeom prst="straightConnector1">
            <a:avLst/>
          </a:prstGeom>
          <a:noFill/>
          <a:ln w="19050" cap="flat" cmpd="sng">
            <a:solidFill>
              <a:srgbClr val="A63212"/>
            </a:solidFill>
            <a:prstDash val="solid"/>
            <a:round/>
            <a:headEnd type="none" w="sm" len="sm"/>
            <a:tailEnd type="triangle" w="med" len="med"/>
          </a:ln>
        </p:spPr>
      </p:cxnSp>
      <p:sp>
        <p:nvSpPr>
          <p:cNvPr id="152" name="Google Shape;291;p3">
            <a:extLst>
              <a:ext uri="{FF2B5EF4-FFF2-40B4-BE49-F238E27FC236}">
                <a16:creationId xmlns:a16="http://schemas.microsoft.com/office/drawing/2014/main" id="{990C71D4-DA44-99FE-578F-B169E80B5D01}"/>
              </a:ext>
            </a:extLst>
          </p:cNvPr>
          <p:cNvSpPr txBox="1"/>
          <p:nvPr/>
        </p:nvSpPr>
        <p:spPr>
          <a:xfrm>
            <a:off x="6238686" y="3096293"/>
            <a:ext cx="753476" cy="276969"/>
          </a:xfrm>
          <a:prstGeom prst="rect">
            <a:avLst/>
          </a:prstGeom>
          <a:noFill/>
          <a:ln>
            <a:noFill/>
          </a:ln>
        </p:spPr>
        <p:txBody>
          <a:bodyPr spcFirstLastPara="1" wrap="square" lIns="68569" tIns="34275" rIns="68569" bIns="34275" anchor="t" anchorCtr="0">
            <a:spAutoFit/>
          </a:bodyPr>
          <a:lstStyle/>
          <a:p>
            <a:r>
              <a:rPr lang="en-US" sz="1350">
                <a:solidFill>
                  <a:srgbClr val="292934"/>
                </a:solidFill>
                <a:latin typeface="Calibri"/>
                <a:ea typeface="Calibri"/>
                <a:cs typeface="Calibri"/>
                <a:sym typeface="Calibri"/>
              </a:rPr>
              <a:t>Fast (hit)</a:t>
            </a:r>
            <a:endParaRPr sz="1350"/>
          </a:p>
        </p:txBody>
      </p:sp>
      <p:cxnSp>
        <p:nvCxnSpPr>
          <p:cNvPr id="153" name="Google Shape;292;p3">
            <a:extLst>
              <a:ext uri="{FF2B5EF4-FFF2-40B4-BE49-F238E27FC236}">
                <a16:creationId xmlns:a16="http://schemas.microsoft.com/office/drawing/2014/main" id="{DC1E6FB3-8262-32D0-5267-56326E9C86BA}"/>
              </a:ext>
            </a:extLst>
          </p:cNvPr>
          <p:cNvCxnSpPr/>
          <p:nvPr/>
        </p:nvCxnSpPr>
        <p:spPr>
          <a:xfrm rot="10800000">
            <a:off x="5918643" y="4098158"/>
            <a:ext cx="349758" cy="0"/>
          </a:xfrm>
          <a:prstGeom prst="straightConnector1">
            <a:avLst/>
          </a:prstGeom>
          <a:noFill/>
          <a:ln w="19050" cap="flat" cmpd="sng">
            <a:solidFill>
              <a:srgbClr val="A63212"/>
            </a:solidFill>
            <a:prstDash val="solid"/>
            <a:round/>
            <a:headEnd type="none" w="sm" len="sm"/>
            <a:tailEnd type="triangle" w="med" len="med"/>
          </a:ln>
        </p:spPr>
      </p:cxnSp>
      <p:sp>
        <p:nvSpPr>
          <p:cNvPr id="154" name="Google Shape;293;p3">
            <a:extLst>
              <a:ext uri="{FF2B5EF4-FFF2-40B4-BE49-F238E27FC236}">
                <a16:creationId xmlns:a16="http://schemas.microsoft.com/office/drawing/2014/main" id="{79B62EEC-1F71-25A7-9200-42507F76415A}"/>
              </a:ext>
            </a:extLst>
          </p:cNvPr>
          <p:cNvSpPr txBox="1"/>
          <p:nvPr/>
        </p:nvSpPr>
        <p:spPr>
          <a:xfrm>
            <a:off x="6236322" y="3959658"/>
            <a:ext cx="753476" cy="276969"/>
          </a:xfrm>
          <a:prstGeom prst="rect">
            <a:avLst/>
          </a:prstGeom>
          <a:noFill/>
          <a:ln>
            <a:noFill/>
          </a:ln>
        </p:spPr>
        <p:txBody>
          <a:bodyPr spcFirstLastPara="1" wrap="square" lIns="68569" tIns="34275" rIns="68569" bIns="34275" anchor="t" anchorCtr="0">
            <a:spAutoFit/>
          </a:bodyPr>
          <a:lstStyle/>
          <a:p>
            <a:r>
              <a:rPr lang="en-US" sz="1350">
                <a:solidFill>
                  <a:srgbClr val="292934"/>
                </a:solidFill>
                <a:latin typeface="Calibri"/>
                <a:ea typeface="Calibri"/>
                <a:cs typeface="Calibri"/>
                <a:sym typeface="Calibri"/>
              </a:rPr>
              <a:t>Fast (hit)</a:t>
            </a:r>
            <a:endParaRPr sz="1350"/>
          </a:p>
        </p:txBody>
      </p:sp>
      <p:cxnSp>
        <p:nvCxnSpPr>
          <p:cNvPr id="155" name="Google Shape;294;p3">
            <a:extLst>
              <a:ext uri="{FF2B5EF4-FFF2-40B4-BE49-F238E27FC236}">
                <a16:creationId xmlns:a16="http://schemas.microsoft.com/office/drawing/2014/main" id="{2DF45D54-BD26-B1DA-7C39-A53194CD65CE}"/>
              </a:ext>
            </a:extLst>
          </p:cNvPr>
          <p:cNvCxnSpPr/>
          <p:nvPr/>
        </p:nvCxnSpPr>
        <p:spPr>
          <a:xfrm rot="10800000">
            <a:off x="5918643" y="4266862"/>
            <a:ext cx="349758" cy="0"/>
          </a:xfrm>
          <a:prstGeom prst="straightConnector1">
            <a:avLst/>
          </a:prstGeom>
          <a:noFill/>
          <a:ln w="19050" cap="flat" cmpd="sng">
            <a:solidFill>
              <a:srgbClr val="A63212"/>
            </a:solidFill>
            <a:prstDash val="solid"/>
            <a:round/>
            <a:headEnd type="none" w="sm" len="sm"/>
            <a:tailEnd type="triangle" w="med" len="med"/>
          </a:ln>
        </p:spPr>
      </p:cxnSp>
      <p:sp>
        <p:nvSpPr>
          <p:cNvPr id="156" name="Google Shape;295;p3">
            <a:extLst>
              <a:ext uri="{FF2B5EF4-FFF2-40B4-BE49-F238E27FC236}">
                <a16:creationId xmlns:a16="http://schemas.microsoft.com/office/drawing/2014/main" id="{F4FFADEA-3B07-CC99-546E-DCEB55EE876D}"/>
              </a:ext>
            </a:extLst>
          </p:cNvPr>
          <p:cNvSpPr txBox="1"/>
          <p:nvPr/>
        </p:nvSpPr>
        <p:spPr>
          <a:xfrm>
            <a:off x="6236322" y="4128362"/>
            <a:ext cx="753476" cy="276969"/>
          </a:xfrm>
          <a:prstGeom prst="rect">
            <a:avLst/>
          </a:prstGeom>
          <a:noFill/>
          <a:ln>
            <a:noFill/>
          </a:ln>
        </p:spPr>
        <p:txBody>
          <a:bodyPr spcFirstLastPara="1" wrap="square" lIns="68569" tIns="34275" rIns="68569" bIns="34275" anchor="t" anchorCtr="0">
            <a:spAutoFit/>
          </a:bodyPr>
          <a:lstStyle/>
          <a:p>
            <a:r>
              <a:rPr lang="en-US" sz="1350">
                <a:solidFill>
                  <a:srgbClr val="292934"/>
                </a:solidFill>
                <a:latin typeface="Calibri"/>
                <a:ea typeface="Calibri"/>
                <a:cs typeface="Calibri"/>
                <a:sym typeface="Calibri"/>
              </a:rPr>
              <a:t>Fast (hit)</a:t>
            </a:r>
            <a:endParaRPr sz="1350"/>
          </a:p>
        </p:txBody>
      </p:sp>
      <p:cxnSp>
        <p:nvCxnSpPr>
          <p:cNvPr id="157" name="Google Shape;296;p3">
            <a:extLst>
              <a:ext uri="{FF2B5EF4-FFF2-40B4-BE49-F238E27FC236}">
                <a16:creationId xmlns:a16="http://schemas.microsoft.com/office/drawing/2014/main" id="{EF8C6BAA-5500-0229-3582-5D1179426C0A}"/>
              </a:ext>
            </a:extLst>
          </p:cNvPr>
          <p:cNvCxnSpPr/>
          <p:nvPr/>
        </p:nvCxnSpPr>
        <p:spPr>
          <a:xfrm rot="10800000">
            <a:off x="5918643" y="4434022"/>
            <a:ext cx="349758" cy="0"/>
          </a:xfrm>
          <a:prstGeom prst="straightConnector1">
            <a:avLst/>
          </a:prstGeom>
          <a:noFill/>
          <a:ln w="19050" cap="flat" cmpd="sng">
            <a:solidFill>
              <a:srgbClr val="A63212"/>
            </a:solidFill>
            <a:prstDash val="solid"/>
            <a:round/>
            <a:headEnd type="none" w="sm" len="sm"/>
            <a:tailEnd type="triangle" w="med" len="med"/>
          </a:ln>
        </p:spPr>
      </p:cxnSp>
      <p:sp>
        <p:nvSpPr>
          <p:cNvPr id="158" name="Google Shape;297;p3">
            <a:extLst>
              <a:ext uri="{FF2B5EF4-FFF2-40B4-BE49-F238E27FC236}">
                <a16:creationId xmlns:a16="http://schemas.microsoft.com/office/drawing/2014/main" id="{CB686696-8240-E14F-FC6E-95611A4C903B}"/>
              </a:ext>
            </a:extLst>
          </p:cNvPr>
          <p:cNvSpPr txBox="1"/>
          <p:nvPr/>
        </p:nvSpPr>
        <p:spPr>
          <a:xfrm>
            <a:off x="6236322" y="4295522"/>
            <a:ext cx="753476" cy="276969"/>
          </a:xfrm>
          <a:prstGeom prst="rect">
            <a:avLst/>
          </a:prstGeom>
          <a:noFill/>
          <a:ln>
            <a:noFill/>
          </a:ln>
        </p:spPr>
        <p:txBody>
          <a:bodyPr spcFirstLastPara="1" wrap="square" lIns="68569" tIns="34275" rIns="68569" bIns="34275" anchor="t" anchorCtr="0">
            <a:spAutoFit/>
          </a:bodyPr>
          <a:lstStyle/>
          <a:p>
            <a:r>
              <a:rPr lang="en-US" sz="1350">
                <a:solidFill>
                  <a:srgbClr val="292934"/>
                </a:solidFill>
                <a:latin typeface="Calibri"/>
                <a:ea typeface="Calibri"/>
                <a:cs typeface="Calibri"/>
                <a:sym typeface="Calibri"/>
              </a:rPr>
              <a:t>Fast (hit)</a:t>
            </a:r>
            <a:endParaRPr sz="1350"/>
          </a:p>
        </p:txBody>
      </p:sp>
    </p:spTree>
    <p:custDataLst>
      <p:tags r:id="rId1"/>
    </p:custDataLst>
    <p:extLst>
      <p:ext uri="{BB962C8B-B14F-4D97-AF65-F5344CB8AC3E}">
        <p14:creationId xmlns:p14="http://schemas.microsoft.com/office/powerpoint/2010/main" val="251834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0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2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0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0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1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1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1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13"/>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1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15"/>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1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17"/>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18"/>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19"/>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21"/>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23"/>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24"/>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25"/>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26"/>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45"/>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122"/>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27"/>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28"/>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29"/>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30"/>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31"/>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32"/>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33"/>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34"/>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35"/>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36"/>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37"/>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38"/>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39"/>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40"/>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141"/>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142"/>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146"/>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150"/>
                                        </p:tgtEl>
                                        <p:attrNameLst>
                                          <p:attrName>style.visibility</p:attrName>
                                        </p:attrNameLst>
                                      </p:cBhvr>
                                      <p:to>
                                        <p:strVal val="visible"/>
                                      </p:to>
                                    </p:set>
                                  </p:childTnLst>
                                </p:cTn>
                              </p:par>
                              <p:par>
                                <p:cTn id="159" presetID="1" presetClass="entr" presetSubtype="0" fill="hold" nodeType="withEffect">
                                  <p:stCondLst>
                                    <p:cond delay="200"/>
                                  </p:stCondLst>
                                  <p:childTnLst>
                                    <p:set>
                                      <p:cBhvr>
                                        <p:cTn id="160" dur="1" fill="hold">
                                          <p:stCondLst>
                                            <p:cond delay="0"/>
                                          </p:stCondLst>
                                        </p:cTn>
                                        <p:tgtEl>
                                          <p:spTgt spid="151"/>
                                        </p:tgtEl>
                                        <p:attrNameLst>
                                          <p:attrName>style.visibility</p:attrName>
                                        </p:attrNameLst>
                                      </p:cBhvr>
                                      <p:to>
                                        <p:strVal val="visible"/>
                                      </p:to>
                                    </p:set>
                                  </p:childTnLst>
                                </p:cTn>
                              </p:par>
                            </p:childTnLst>
                          </p:cTn>
                        </p:par>
                        <p:par>
                          <p:cTn id="161" fill="hold">
                            <p:stCondLst>
                              <p:cond delay="200"/>
                            </p:stCondLst>
                            <p:childTnLst>
                              <p:par>
                                <p:cTn id="162" presetID="1" presetClass="entr" presetSubtype="0" fill="hold" nodeType="afterEffect">
                                  <p:stCondLst>
                                    <p:cond delay="0"/>
                                  </p:stCondLst>
                                  <p:childTnLst>
                                    <p:set>
                                      <p:cBhvr>
                                        <p:cTn id="163" dur="1" fill="hold">
                                          <p:stCondLst>
                                            <p:cond delay="0"/>
                                          </p:stCondLst>
                                        </p:cTn>
                                        <p:tgtEl>
                                          <p:spTgt spid="152"/>
                                        </p:tgtEl>
                                        <p:attrNameLst>
                                          <p:attrName>style.visibility</p:attrName>
                                        </p:attrNameLst>
                                      </p:cBhvr>
                                      <p:to>
                                        <p:strVal val="visible"/>
                                      </p:to>
                                    </p:set>
                                  </p:childTnLst>
                                </p:cTn>
                              </p:par>
                            </p:childTnLst>
                          </p:cTn>
                        </p:par>
                        <p:par>
                          <p:cTn id="164" fill="hold">
                            <p:stCondLst>
                              <p:cond delay="200"/>
                            </p:stCondLst>
                            <p:childTnLst>
                              <p:par>
                                <p:cTn id="165" presetID="1" presetClass="entr" presetSubtype="0" fill="hold" nodeType="afterEffect">
                                  <p:stCondLst>
                                    <p:cond delay="200"/>
                                  </p:stCondLst>
                                  <p:childTnLst>
                                    <p:set>
                                      <p:cBhvr>
                                        <p:cTn id="166" dur="1" fill="hold">
                                          <p:stCondLst>
                                            <p:cond delay="0"/>
                                          </p:stCondLst>
                                        </p:cTn>
                                        <p:tgtEl>
                                          <p:spTgt spid="147"/>
                                        </p:tgtEl>
                                        <p:attrNameLst>
                                          <p:attrName>style.visibility</p:attrName>
                                        </p:attrNameLst>
                                      </p:cBhvr>
                                      <p:to>
                                        <p:strVal val="visible"/>
                                      </p:to>
                                    </p:set>
                                  </p:childTnLst>
                                </p:cTn>
                              </p:par>
                            </p:childTnLst>
                          </p:cTn>
                        </p:par>
                        <p:par>
                          <p:cTn id="167" fill="hold">
                            <p:stCondLst>
                              <p:cond delay="400"/>
                            </p:stCondLst>
                            <p:childTnLst>
                              <p:par>
                                <p:cTn id="168" presetID="1" presetClass="entr" presetSubtype="0" fill="hold" nodeType="afterEffect">
                                  <p:stCondLst>
                                    <p:cond delay="0"/>
                                  </p:stCondLst>
                                  <p:childTnLst>
                                    <p:set>
                                      <p:cBhvr>
                                        <p:cTn id="169" dur="1" fill="hold">
                                          <p:stCondLst>
                                            <p:cond delay="0"/>
                                          </p:stCondLst>
                                        </p:cTn>
                                        <p:tgtEl>
                                          <p:spTgt spid="148"/>
                                        </p:tgtEl>
                                        <p:attrNameLst>
                                          <p:attrName>style.visibility</p:attrName>
                                        </p:attrNameLst>
                                      </p:cBhvr>
                                      <p:to>
                                        <p:strVal val="visible"/>
                                      </p:to>
                                    </p:set>
                                  </p:childTnLst>
                                </p:cTn>
                              </p:par>
                            </p:childTnLst>
                          </p:cTn>
                        </p:par>
                        <p:par>
                          <p:cTn id="170" fill="hold">
                            <p:stCondLst>
                              <p:cond delay="400"/>
                            </p:stCondLst>
                            <p:childTnLst>
                              <p:par>
                                <p:cTn id="171" presetID="1" presetClass="entr" presetSubtype="0" fill="hold" nodeType="afterEffect">
                                  <p:stCondLst>
                                    <p:cond delay="200"/>
                                  </p:stCondLst>
                                  <p:childTnLst>
                                    <p:set>
                                      <p:cBhvr>
                                        <p:cTn id="172" dur="1" fill="hold">
                                          <p:stCondLst>
                                            <p:cond delay="0"/>
                                          </p:stCondLst>
                                        </p:cTn>
                                        <p:tgtEl>
                                          <p:spTgt spid="153"/>
                                        </p:tgtEl>
                                        <p:attrNameLst>
                                          <p:attrName>style.visibility</p:attrName>
                                        </p:attrNameLst>
                                      </p:cBhvr>
                                      <p:to>
                                        <p:strVal val="visible"/>
                                      </p:to>
                                    </p:set>
                                  </p:childTnLst>
                                </p:cTn>
                              </p:par>
                            </p:childTnLst>
                          </p:cTn>
                        </p:par>
                        <p:par>
                          <p:cTn id="173" fill="hold">
                            <p:stCondLst>
                              <p:cond delay="600"/>
                            </p:stCondLst>
                            <p:childTnLst>
                              <p:par>
                                <p:cTn id="174" presetID="1" presetClass="entr" presetSubtype="0" fill="hold" nodeType="afterEffect">
                                  <p:stCondLst>
                                    <p:cond delay="0"/>
                                  </p:stCondLst>
                                  <p:childTnLst>
                                    <p:set>
                                      <p:cBhvr>
                                        <p:cTn id="175" dur="1" fill="hold">
                                          <p:stCondLst>
                                            <p:cond delay="0"/>
                                          </p:stCondLst>
                                        </p:cTn>
                                        <p:tgtEl>
                                          <p:spTgt spid="154"/>
                                        </p:tgtEl>
                                        <p:attrNameLst>
                                          <p:attrName>style.visibility</p:attrName>
                                        </p:attrNameLst>
                                      </p:cBhvr>
                                      <p:to>
                                        <p:strVal val="visible"/>
                                      </p:to>
                                    </p:set>
                                  </p:childTnLst>
                                </p:cTn>
                              </p:par>
                            </p:childTnLst>
                          </p:cTn>
                        </p:par>
                        <p:par>
                          <p:cTn id="176" fill="hold">
                            <p:stCondLst>
                              <p:cond delay="600"/>
                            </p:stCondLst>
                            <p:childTnLst>
                              <p:par>
                                <p:cTn id="177" presetID="1" presetClass="entr" presetSubtype="0" fill="hold" nodeType="afterEffect">
                                  <p:stCondLst>
                                    <p:cond delay="200"/>
                                  </p:stCondLst>
                                  <p:childTnLst>
                                    <p:set>
                                      <p:cBhvr>
                                        <p:cTn id="178" dur="1" fill="hold">
                                          <p:stCondLst>
                                            <p:cond delay="0"/>
                                          </p:stCondLst>
                                        </p:cTn>
                                        <p:tgtEl>
                                          <p:spTgt spid="155"/>
                                        </p:tgtEl>
                                        <p:attrNameLst>
                                          <p:attrName>style.visibility</p:attrName>
                                        </p:attrNameLst>
                                      </p:cBhvr>
                                      <p:to>
                                        <p:strVal val="visible"/>
                                      </p:to>
                                    </p:set>
                                  </p:childTnLst>
                                </p:cTn>
                              </p:par>
                            </p:childTnLst>
                          </p:cTn>
                        </p:par>
                        <p:par>
                          <p:cTn id="179" fill="hold">
                            <p:stCondLst>
                              <p:cond delay="800"/>
                            </p:stCondLst>
                            <p:childTnLst>
                              <p:par>
                                <p:cTn id="180" presetID="1" presetClass="entr" presetSubtype="0" fill="hold" nodeType="afterEffect">
                                  <p:stCondLst>
                                    <p:cond delay="0"/>
                                  </p:stCondLst>
                                  <p:childTnLst>
                                    <p:set>
                                      <p:cBhvr>
                                        <p:cTn id="181" dur="1" fill="hold">
                                          <p:stCondLst>
                                            <p:cond delay="0"/>
                                          </p:stCondLst>
                                        </p:cTn>
                                        <p:tgtEl>
                                          <p:spTgt spid="156"/>
                                        </p:tgtEl>
                                        <p:attrNameLst>
                                          <p:attrName>style.visibility</p:attrName>
                                        </p:attrNameLst>
                                      </p:cBhvr>
                                      <p:to>
                                        <p:strVal val="visible"/>
                                      </p:to>
                                    </p:set>
                                  </p:childTnLst>
                                </p:cTn>
                              </p:par>
                            </p:childTnLst>
                          </p:cTn>
                        </p:par>
                        <p:par>
                          <p:cTn id="182" fill="hold">
                            <p:stCondLst>
                              <p:cond delay="800"/>
                            </p:stCondLst>
                            <p:childTnLst>
                              <p:par>
                                <p:cTn id="183" presetID="1" presetClass="entr" presetSubtype="0" fill="hold" nodeType="afterEffect">
                                  <p:stCondLst>
                                    <p:cond delay="200"/>
                                  </p:stCondLst>
                                  <p:childTnLst>
                                    <p:set>
                                      <p:cBhvr>
                                        <p:cTn id="184" dur="1" fill="hold">
                                          <p:stCondLst>
                                            <p:cond delay="0"/>
                                          </p:stCondLst>
                                        </p:cTn>
                                        <p:tgtEl>
                                          <p:spTgt spid="157"/>
                                        </p:tgtEl>
                                        <p:attrNameLst>
                                          <p:attrName>style.visibility</p:attrName>
                                        </p:attrNameLst>
                                      </p:cBhvr>
                                      <p:to>
                                        <p:strVal val="visible"/>
                                      </p:to>
                                    </p:set>
                                  </p:childTnLst>
                                </p:cTn>
                              </p:par>
                            </p:childTnLst>
                          </p:cTn>
                        </p:par>
                        <p:par>
                          <p:cTn id="185" fill="hold">
                            <p:stCondLst>
                              <p:cond delay="1000"/>
                            </p:stCondLst>
                            <p:childTnLst>
                              <p:par>
                                <p:cTn id="186" presetID="1" presetClass="entr" presetSubtype="0" fill="hold" nodeType="afterEffect">
                                  <p:stCondLst>
                                    <p:cond delay="0"/>
                                  </p:stCondLst>
                                  <p:childTnLst>
                                    <p:set>
                                      <p:cBhvr>
                                        <p:cTn id="187"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Rounded Rectangle 273">
            <a:extLst>
              <a:ext uri="{FF2B5EF4-FFF2-40B4-BE49-F238E27FC236}">
                <a16:creationId xmlns:a16="http://schemas.microsoft.com/office/drawing/2014/main" id="{85B3C9C5-7D41-33E1-B2B2-7527FF7E8150}"/>
              </a:ext>
            </a:extLst>
          </p:cNvPr>
          <p:cNvSpPr/>
          <p:nvPr/>
        </p:nvSpPr>
        <p:spPr>
          <a:xfrm>
            <a:off x="4783267" y="3048813"/>
            <a:ext cx="3757778" cy="1921323"/>
          </a:xfrm>
          <a:prstGeom prst="roundRect">
            <a:avLst/>
          </a:prstGeom>
          <a:solidFill>
            <a:schemeClr val="bg1"/>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
        <p:nvSpPr>
          <p:cNvPr id="2" name="Text Placeholder 1">
            <a:extLst>
              <a:ext uri="{FF2B5EF4-FFF2-40B4-BE49-F238E27FC236}">
                <a16:creationId xmlns:a16="http://schemas.microsoft.com/office/drawing/2014/main" id="{9397F67A-B261-0275-6B68-96091BC3A715}"/>
              </a:ext>
            </a:extLst>
          </p:cNvPr>
          <p:cNvSpPr>
            <a:spLocks noGrp="1"/>
          </p:cNvSpPr>
          <p:nvPr>
            <p:ph type="body" sz="quarter" idx="13"/>
          </p:nvPr>
        </p:nvSpPr>
        <p:spPr>
          <a:xfrm>
            <a:off x="267374" y="1136687"/>
            <a:ext cx="4331295" cy="3684504"/>
          </a:xfrm>
        </p:spPr>
        <p:txBody>
          <a:bodyPr>
            <a:normAutofit fontScale="85000" lnSpcReduction="20000"/>
          </a:bodyPr>
          <a:lstStyle/>
          <a:p>
            <a:pPr marL="457188" lvl="1" indent="0">
              <a:buNone/>
            </a:pPr>
            <a:endParaRPr lang="en-US" dirty="0"/>
          </a:p>
          <a:p>
            <a:r>
              <a:rPr lang="en-US" altLang="zh-CN" dirty="0"/>
              <a:t>We</a:t>
            </a:r>
            <a:r>
              <a:rPr lang="zh-CN" altLang="en-US" dirty="0"/>
              <a:t> </a:t>
            </a:r>
            <a:r>
              <a:rPr lang="en-US" altLang="zh-CN" dirty="0"/>
              <a:t>use</a:t>
            </a:r>
            <a:r>
              <a:rPr lang="zh-CN" altLang="en-US" dirty="0"/>
              <a:t> </a:t>
            </a:r>
            <a:r>
              <a:rPr lang="en-US" altLang="zh-CN" dirty="0"/>
              <a:t>RL</a:t>
            </a:r>
            <a:r>
              <a:rPr lang="zh-CN" altLang="en-US" dirty="0"/>
              <a:t> </a:t>
            </a:r>
            <a:r>
              <a:rPr lang="en-US" altLang="zh-CN" dirty="0"/>
              <a:t>to</a:t>
            </a:r>
            <a:r>
              <a:rPr lang="zh-CN" altLang="en-US" dirty="0"/>
              <a:t> </a:t>
            </a:r>
            <a:r>
              <a:rPr lang="en-US" altLang="zh-CN" dirty="0"/>
              <a:t>automatically</a:t>
            </a:r>
            <a:r>
              <a:rPr lang="zh-CN" altLang="en-US" dirty="0"/>
              <a:t> </a:t>
            </a:r>
            <a:r>
              <a:rPr lang="en-US" altLang="zh-CN" dirty="0"/>
              <a:t>explore</a:t>
            </a:r>
            <a:r>
              <a:rPr lang="zh-CN" altLang="en-US" dirty="0"/>
              <a:t> </a:t>
            </a:r>
            <a:r>
              <a:rPr lang="en-US" altLang="zh-CN" dirty="0"/>
              <a:t>cache timing</a:t>
            </a:r>
            <a:r>
              <a:rPr lang="zh-CN" altLang="en-US" dirty="0"/>
              <a:t> </a:t>
            </a:r>
            <a:r>
              <a:rPr lang="en-US" altLang="zh-CN" dirty="0"/>
              <a:t>attacks</a:t>
            </a:r>
            <a:r>
              <a:rPr lang="zh-CN" altLang="en-US" dirty="0"/>
              <a:t> </a:t>
            </a:r>
            <a:r>
              <a:rPr lang="en-US" altLang="zh-CN" dirty="0"/>
              <a:t>in</a:t>
            </a:r>
            <a:r>
              <a:rPr lang="zh-CN" altLang="en-US" dirty="0"/>
              <a:t> </a:t>
            </a:r>
            <a:r>
              <a:rPr lang="en-US" altLang="zh-CN" dirty="0"/>
              <a:t>processors</a:t>
            </a:r>
          </a:p>
          <a:p>
            <a:endParaRPr lang="en-US" altLang="zh-CN" dirty="0"/>
          </a:p>
          <a:p>
            <a:r>
              <a:rPr lang="en-US" altLang="zh-CN" dirty="0"/>
              <a:t>We find attacks on a diverse configurations of caches</a:t>
            </a:r>
          </a:p>
          <a:p>
            <a:pPr lvl="1"/>
            <a:r>
              <a:rPr lang="en-US" altLang="zh-CN" dirty="0"/>
              <a:t>Different replacement policies</a:t>
            </a:r>
          </a:p>
          <a:p>
            <a:pPr lvl="1"/>
            <a:r>
              <a:rPr lang="en-US" altLang="zh-CN" dirty="0"/>
              <a:t>Different defense mechanisms</a:t>
            </a:r>
          </a:p>
          <a:p>
            <a:endParaRPr lang="en-US" altLang="zh-CN" dirty="0"/>
          </a:p>
          <a:p>
            <a:r>
              <a:rPr lang="en-US" altLang="zh-CN" dirty="0"/>
              <a:t>We</a:t>
            </a:r>
            <a:r>
              <a:rPr lang="zh-CN" altLang="en-US" dirty="0"/>
              <a:t> </a:t>
            </a:r>
            <a:r>
              <a:rPr lang="en-US" altLang="zh-CN" dirty="0"/>
              <a:t>discover</a:t>
            </a:r>
            <a:r>
              <a:rPr lang="zh-CN" altLang="en-US" dirty="0"/>
              <a:t> </a:t>
            </a:r>
            <a:r>
              <a:rPr lang="en-US" altLang="zh-CN" dirty="0" err="1"/>
              <a:t>StealthyStreamline</a:t>
            </a:r>
            <a:r>
              <a:rPr lang="zh-CN" altLang="en-US" dirty="0"/>
              <a:t> </a:t>
            </a:r>
            <a:r>
              <a:rPr lang="en-US" altLang="zh-CN" dirty="0"/>
              <a:t>attacks</a:t>
            </a:r>
          </a:p>
          <a:p>
            <a:pPr lvl="1"/>
            <a:r>
              <a:rPr lang="en-US" altLang="zh-CN" dirty="0"/>
              <a:t>Bypass performance counter-based detection</a:t>
            </a:r>
          </a:p>
          <a:p>
            <a:pPr lvl="1"/>
            <a:r>
              <a:rPr lang="en-US" altLang="zh-CN" dirty="0"/>
              <a:t>Higher bandwidth</a:t>
            </a:r>
          </a:p>
          <a:p>
            <a:endParaRPr lang="en-US"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8A669452-756A-B23C-0B0C-5B00A6718B7D}"/>
              </a:ext>
            </a:extLst>
          </p:cNvPr>
          <p:cNvSpPr>
            <a:spLocks noGrp="1"/>
          </p:cNvSpPr>
          <p:nvPr>
            <p:ph type="title"/>
          </p:nvPr>
        </p:nvSpPr>
        <p:spPr/>
        <p:txBody>
          <a:bodyPr>
            <a:normAutofit fontScale="90000"/>
          </a:bodyPr>
          <a:lstStyle/>
          <a:p>
            <a:r>
              <a:rPr lang="en-US" dirty="0"/>
              <a:t>Executive Summary</a:t>
            </a:r>
          </a:p>
        </p:txBody>
      </p:sp>
      <p:grpSp>
        <p:nvGrpSpPr>
          <p:cNvPr id="263" name="Group 262">
            <a:extLst>
              <a:ext uri="{FF2B5EF4-FFF2-40B4-BE49-F238E27FC236}">
                <a16:creationId xmlns:a16="http://schemas.microsoft.com/office/drawing/2014/main" id="{042A509B-81FF-BFA0-E320-31EADA116714}"/>
              </a:ext>
            </a:extLst>
          </p:cNvPr>
          <p:cNvGrpSpPr/>
          <p:nvPr/>
        </p:nvGrpSpPr>
        <p:grpSpPr>
          <a:xfrm>
            <a:off x="4741333" y="688109"/>
            <a:ext cx="4792664" cy="2122373"/>
            <a:chOff x="1582735" y="912837"/>
            <a:chExt cx="9545583" cy="4868198"/>
          </a:xfrm>
        </p:grpSpPr>
        <p:sp>
          <p:nvSpPr>
            <p:cNvPr id="108" name="Rectangle 107">
              <a:extLst>
                <a:ext uri="{FF2B5EF4-FFF2-40B4-BE49-F238E27FC236}">
                  <a16:creationId xmlns:a16="http://schemas.microsoft.com/office/drawing/2014/main" id="{0A382898-0878-8659-6085-C2691ED23739}"/>
                </a:ext>
              </a:extLst>
            </p:cNvPr>
            <p:cNvSpPr/>
            <p:nvPr/>
          </p:nvSpPr>
          <p:spPr>
            <a:xfrm>
              <a:off x="6762442" y="1500658"/>
              <a:ext cx="3393319" cy="3507024"/>
            </a:xfrm>
            <a:prstGeom prst="rect">
              <a:avLst/>
            </a:prstGeom>
            <a:solidFill>
              <a:schemeClr val="bg1">
                <a:lumMod val="85000"/>
              </a:schemeClr>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algn="ctr"/>
              <a:endParaRPr lang="en-US" sz="1600">
                <a:latin typeface="Arial" panose="020B0604020202020204" pitchFamily="34" charset="0"/>
                <a:cs typeface="Arial" panose="020B0604020202020204" pitchFamily="34" charset="0"/>
              </a:endParaRPr>
            </a:p>
          </p:txBody>
        </p:sp>
        <p:sp>
          <p:nvSpPr>
            <p:cNvPr id="109" name="Rectangle 108">
              <a:extLst>
                <a:ext uri="{FF2B5EF4-FFF2-40B4-BE49-F238E27FC236}">
                  <a16:creationId xmlns:a16="http://schemas.microsoft.com/office/drawing/2014/main" id="{36541E67-8CB4-9BAD-B257-C0E0F41E42F6}"/>
                </a:ext>
              </a:extLst>
            </p:cNvPr>
            <p:cNvSpPr/>
            <p:nvPr/>
          </p:nvSpPr>
          <p:spPr>
            <a:xfrm>
              <a:off x="8463633" y="1800148"/>
              <a:ext cx="1692130" cy="2778162"/>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2">
                    <a:lumMod val="25000"/>
                  </a:schemeClr>
                </a:solidFill>
              </a:endParaRPr>
            </a:p>
          </p:txBody>
        </p:sp>
        <p:cxnSp>
          <p:nvCxnSpPr>
            <p:cNvPr id="110" name="Straight Connector 109">
              <a:extLst>
                <a:ext uri="{FF2B5EF4-FFF2-40B4-BE49-F238E27FC236}">
                  <a16:creationId xmlns:a16="http://schemas.microsoft.com/office/drawing/2014/main" id="{E9AD469C-7B87-0C13-BA7E-4E974949165E}"/>
                </a:ext>
              </a:extLst>
            </p:cNvPr>
            <p:cNvCxnSpPr>
              <a:cxnSpLocks/>
            </p:cNvCxnSpPr>
            <p:nvPr/>
          </p:nvCxnSpPr>
          <p:spPr>
            <a:xfrm>
              <a:off x="8216321" y="4674219"/>
              <a:ext cx="43668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Rectangle 110">
              <a:extLst>
                <a:ext uri="{FF2B5EF4-FFF2-40B4-BE49-F238E27FC236}">
                  <a16:creationId xmlns:a16="http://schemas.microsoft.com/office/drawing/2014/main" id="{E925D3A7-4A3B-C73B-E550-46472B96D8ED}"/>
                </a:ext>
              </a:extLst>
            </p:cNvPr>
            <p:cNvSpPr/>
            <p:nvPr/>
          </p:nvSpPr>
          <p:spPr>
            <a:xfrm>
              <a:off x="1643706" y="1492210"/>
              <a:ext cx="4273846" cy="3507023"/>
            </a:xfrm>
            <a:prstGeom prst="rect">
              <a:avLst/>
            </a:prstGeom>
            <a:solidFill>
              <a:schemeClr val="bg1">
                <a:lumMod val="85000"/>
              </a:schemeClr>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b"/>
            <a:lstStyle/>
            <a:p>
              <a:pPr algn="ctr"/>
              <a:endParaRPr lang="en-US" sz="1600">
                <a:latin typeface="Arial" panose="020B0604020202020204" pitchFamily="34" charset="0"/>
                <a:cs typeface="Arial" panose="020B0604020202020204" pitchFamily="34" charset="0"/>
              </a:endParaRPr>
            </a:p>
          </p:txBody>
        </p:sp>
        <p:cxnSp>
          <p:nvCxnSpPr>
            <p:cNvPr id="112" name="Straight Connector 111">
              <a:extLst>
                <a:ext uri="{FF2B5EF4-FFF2-40B4-BE49-F238E27FC236}">
                  <a16:creationId xmlns:a16="http://schemas.microsoft.com/office/drawing/2014/main" id="{84AA1214-3DCC-0B33-8C45-DB01F1101E46}"/>
                </a:ext>
              </a:extLst>
            </p:cNvPr>
            <p:cNvCxnSpPr>
              <a:cxnSpLocks/>
            </p:cNvCxnSpPr>
            <p:nvPr/>
          </p:nvCxnSpPr>
          <p:spPr>
            <a:xfrm>
              <a:off x="1894893" y="1342639"/>
              <a:ext cx="70203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0CF1912-0940-6829-EF77-A66A0FF53616}"/>
                </a:ext>
              </a:extLst>
            </p:cNvPr>
            <p:cNvCxnSpPr>
              <a:cxnSpLocks/>
            </p:cNvCxnSpPr>
            <p:nvPr/>
          </p:nvCxnSpPr>
          <p:spPr>
            <a:xfrm flipV="1">
              <a:off x="1897974" y="1342639"/>
              <a:ext cx="0" cy="1123678"/>
            </a:xfrm>
            <a:prstGeom prst="line">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FF562076-A517-A59F-EDB0-9372A8AEC54F}"/>
                </a:ext>
              </a:extLst>
            </p:cNvPr>
            <p:cNvCxnSpPr>
              <a:cxnSpLocks/>
            </p:cNvCxnSpPr>
            <p:nvPr/>
          </p:nvCxnSpPr>
          <p:spPr>
            <a:xfrm flipV="1">
              <a:off x="8915258" y="1342639"/>
              <a:ext cx="0" cy="8180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64D31E15-84D7-679F-D0D6-203DDCDD7DF9}"/>
                </a:ext>
              </a:extLst>
            </p:cNvPr>
            <p:cNvSpPr txBox="1"/>
            <p:nvPr/>
          </p:nvSpPr>
          <p:spPr>
            <a:xfrm>
              <a:off x="4425924" y="1443624"/>
              <a:ext cx="2075004" cy="553125"/>
            </a:xfrm>
            <a:prstGeom prst="rect">
              <a:avLst/>
            </a:prstGeom>
            <a:noFill/>
            <a:ln w="12700">
              <a:noFill/>
            </a:ln>
          </p:spPr>
          <p:txBody>
            <a:bodyPr wrap="square" rtlCol="0">
              <a:spAutoFit/>
            </a:bodyPr>
            <a:lstStyle/>
            <a:p>
              <a:r>
                <a:rPr lang="en-US" sz="1100" b="1" dirty="0">
                  <a:latin typeface="Arial" panose="020B0604020202020204" pitchFamily="34" charset="0"/>
                  <a:cs typeface="Arial" panose="020B0604020202020204" pitchFamily="34" charset="0"/>
                </a:rPr>
                <a:t>RL Agent</a:t>
              </a:r>
            </a:p>
          </p:txBody>
        </p:sp>
        <p:cxnSp>
          <p:nvCxnSpPr>
            <p:cNvPr id="116" name="Straight Connector 115">
              <a:extLst>
                <a:ext uri="{FF2B5EF4-FFF2-40B4-BE49-F238E27FC236}">
                  <a16:creationId xmlns:a16="http://schemas.microsoft.com/office/drawing/2014/main" id="{E7A2127D-941E-C383-4E16-E7C2C3C90337}"/>
                </a:ext>
              </a:extLst>
            </p:cNvPr>
            <p:cNvCxnSpPr>
              <a:cxnSpLocks/>
            </p:cNvCxnSpPr>
            <p:nvPr/>
          </p:nvCxnSpPr>
          <p:spPr>
            <a:xfrm>
              <a:off x="4504953" y="5328205"/>
              <a:ext cx="4148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0A4938F-2D83-BC12-6102-6D9E0D7FFC65}"/>
                </a:ext>
              </a:extLst>
            </p:cNvPr>
            <p:cNvCxnSpPr>
              <a:cxnSpLocks/>
            </p:cNvCxnSpPr>
            <p:nvPr/>
          </p:nvCxnSpPr>
          <p:spPr>
            <a:xfrm flipV="1">
              <a:off x="8655411" y="4678493"/>
              <a:ext cx="0" cy="6497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C77C3B0-4B56-7426-1A3F-F4706024FBE3}"/>
                </a:ext>
              </a:extLst>
            </p:cNvPr>
            <p:cNvCxnSpPr>
              <a:cxnSpLocks/>
            </p:cNvCxnSpPr>
            <p:nvPr/>
          </p:nvCxnSpPr>
          <p:spPr>
            <a:xfrm>
              <a:off x="4504953" y="4982089"/>
              <a:ext cx="0" cy="346116"/>
            </a:xfrm>
            <a:prstGeom prst="line">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FA5FB68-6CE6-151C-28E0-C5E0E240AC08}"/>
                </a:ext>
              </a:extLst>
            </p:cNvPr>
            <p:cNvCxnSpPr>
              <a:cxnSpLocks/>
              <a:endCxn id="187" idx="2"/>
            </p:cNvCxnSpPr>
            <p:nvPr/>
          </p:nvCxnSpPr>
          <p:spPr>
            <a:xfrm flipV="1">
              <a:off x="2109785" y="2532025"/>
              <a:ext cx="241135" cy="282654"/>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E0A9717-3923-9B71-FD10-8CA9CAF8C4E3}"/>
                </a:ext>
              </a:extLst>
            </p:cNvPr>
            <p:cNvCxnSpPr>
              <a:cxnSpLocks/>
              <a:endCxn id="188" idx="2"/>
            </p:cNvCxnSpPr>
            <p:nvPr/>
          </p:nvCxnSpPr>
          <p:spPr>
            <a:xfrm flipV="1">
              <a:off x="2048071" y="3271428"/>
              <a:ext cx="301430" cy="11475"/>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F3EC3F5-5ACE-C82F-0F2C-E83A1FC72E87}"/>
                </a:ext>
              </a:extLst>
            </p:cNvPr>
            <p:cNvCxnSpPr>
              <a:cxnSpLocks/>
              <a:endCxn id="189" idx="2"/>
            </p:cNvCxnSpPr>
            <p:nvPr/>
          </p:nvCxnSpPr>
          <p:spPr>
            <a:xfrm>
              <a:off x="2048202" y="3662409"/>
              <a:ext cx="315114" cy="249637"/>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8A44D180-FE9A-295C-90BF-5C8CC3F466CA}"/>
                </a:ext>
              </a:extLst>
            </p:cNvPr>
            <p:cNvSpPr txBox="1"/>
            <p:nvPr/>
          </p:nvSpPr>
          <p:spPr>
            <a:xfrm>
              <a:off x="2780395" y="912837"/>
              <a:ext cx="5299579" cy="553125"/>
            </a:xfrm>
            <a:prstGeom prst="rect">
              <a:avLst/>
            </a:prstGeom>
            <a:noFill/>
            <a:ln w="12700">
              <a:noFill/>
            </a:ln>
          </p:spPr>
          <p:txBody>
            <a:bodyPr wrap="square" rtlCol="0">
              <a:spAutoFit/>
            </a:bodyPr>
            <a:lstStyle/>
            <a:p>
              <a:r>
                <a:rPr lang="en-US" sz="1100" dirty="0">
                  <a:latin typeface="Arial" panose="020B0604020202020204" pitchFamily="34" charset="0"/>
                  <a:cs typeface="Arial" panose="020B0604020202020204" pitchFamily="34" charset="0"/>
                </a:rPr>
                <a:t>Observed memory access latency</a:t>
              </a:r>
            </a:p>
          </p:txBody>
        </p:sp>
        <p:sp>
          <p:nvSpPr>
            <p:cNvPr id="123" name="TextBox 122">
              <a:extLst>
                <a:ext uri="{FF2B5EF4-FFF2-40B4-BE49-F238E27FC236}">
                  <a16:creationId xmlns:a16="http://schemas.microsoft.com/office/drawing/2014/main" id="{CDBE5B95-28C3-938A-E20D-4CC1A403068A}"/>
                </a:ext>
              </a:extLst>
            </p:cNvPr>
            <p:cNvSpPr txBox="1"/>
            <p:nvPr/>
          </p:nvSpPr>
          <p:spPr>
            <a:xfrm>
              <a:off x="5775382" y="5227910"/>
              <a:ext cx="1451094" cy="553125"/>
            </a:xfrm>
            <a:prstGeom prst="rect">
              <a:avLst/>
            </a:prstGeom>
            <a:noFill/>
            <a:ln w="12700">
              <a:noFill/>
            </a:ln>
          </p:spPr>
          <p:txBody>
            <a:bodyPr wrap="square" rtlCol="0">
              <a:spAutoFit/>
            </a:bodyPr>
            <a:lstStyle/>
            <a:p>
              <a:r>
                <a:rPr lang="en-US" sz="1100" dirty="0">
                  <a:latin typeface="Arial" panose="020B0604020202020204" pitchFamily="34" charset="0"/>
                  <a:cs typeface="Arial" panose="020B0604020202020204" pitchFamily="34" charset="0"/>
                </a:rPr>
                <a:t>Reward</a:t>
              </a:r>
            </a:p>
          </p:txBody>
        </p:sp>
        <p:cxnSp>
          <p:nvCxnSpPr>
            <p:cNvPr id="124" name="Google Shape;146;p3">
              <a:extLst>
                <a:ext uri="{FF2B5EF4-FFF2-40B4-BE49-F238E27FC236}">
                  <a16:creationId xmlns:a16="http://schemas.microsoft.com/office/drawing/2014/main" id="{40179CBC-F862-E344-E61A-D6EE4D4AB56B}"/>
                </a:ext>
              </a:extLst>
            </p:cNvPr>
            <p:cNvCxnSpPr/>
            <p:nvPr/>
          </p:nvCxnSpPr>
          <p:spPr>
            <a:xfrm rot="10800000">
              <a:off x="8599609" y="3282903"/>
              <a:ext cx="0" cy="215900"/>
            </a:xfrm>
            <a:prstGeom prst="straightConnector1">
              <a:avLst/>
            </a:prstGeom>
            <a:noFill/>
            <a:ln w="12700" cap="flat" cmpd="sng">
              <a:solidFill>
                <a:schemeClr val="accent6"/>
              </a:solidFill>
              <a:prstDash val="solid"/>
              <a:round/>
              <a:headEnd type="none" w="med" len="med"/>
              <a:tailEnd type="none" w="med" len="med"/>
            </a:ln>
          </p:spPr>
        </p:cxnSp>
        <p:cxnSp>
          <p:nvCxnSpPr>
            <p:cNvPr id="125" name="Google Shape;147;p3">
              <a:extLst>
                <a:ext uri="{FF2B5EF4-FFF2-40B4-BE49-F238E27FC236}">
                  <a16:creationId xmlns:a16="http://schemas.microsoft.com/office/drawing/2014/main" id="{C4177934-93D3-F9EB-AF50-4B8C77D1A489}"/>
                </a:ext>
              </a:extLst>
            </p:cNvPr>
            <p:cNvCxnSpPr/>
            <p:nvPr/>
          </p:nvCxnSpPr>
          <p:spPr>
            <a:xfrm rot="10800000">
              <a:off x="8599609" y="2264573"/>
              <a:ext cx="0" cy="215900"/>
            </a:xfrm>
            <a:prstGeom prst="straightConnector1">
              <a:avLst/>
            </a:prstGeom>
            <a:noFill/>
            <a:ln w="12700" cap="flat" cmpd="sng">
              <a:solidFill>
                <a:srgbClr val="FF0000"/>
              </a:solidFill>
              <a:prstDash val="solid"/>
              <a:round/>
              <a:headEnd type="none" w="med" len="med"/>
              <a:tailEnd type="none" w="med" len="med"/>
            </a:ln>
          </p:spPr>
        </p:cxnSp>
        <p:sp>
          <p:nvSpPr>
            <p:cNvPr id="126" name="Google Shape;148;p3">
              <a:extLst>
                <a:ext uri="{FF2B5EF4-FFF2-40B4-BE49-F238E27FC236}">
                  <a16:creationId xmlns:a16="http://schemas.microsoft.com/office/drawing/2014/main" id="{16C035D4-03A7-058D-F32E-7AAEF87E9ED5}"/>
                </a:ext>
              </a:extLst>
            </p:cNvPr>
            <p:cNvSpPr/>
            <p:nvPr/>
          </p:nvSpPr>
          <p:spPr>
            <a:xfrm rot="-5400000">
              <a:off x="8067934" y="2370641"/>
              <a:ext cx="2142853" cy="1006475"/>
            </a:xfrm>
            <a:prstGeom prst="rect">
              <a:avLst/>
            </a:prstGeom>
            <a:solidFill>
              <a:srgbClr val="FFCC99"/>
            </a:solidFill>
            <a:ln w="127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27" name="Google Shape;149;p3">
              <a:extLst>
                <a:ext uri="{FF2B5EF4-FFF2-40B4-BE49-F238E27FC236}">
                  <a16:creationId xmlns:a16="http://schemas.microsoft.com/office/drawing/2014/main" id="{372C76A3-ED21-2A1F-A45C-852D17DE6986}"/>
                </a:ext>
              </a:extLst>
            </p:cNvPr>
            <p:cNvSpPr/>
            <p:nvPr/>
          </p:nvSpPr>
          <p:spPr>
            <a:xfrm rot="-5400000">
              <a:off x="8707559" y="3430469"/>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28" name="Google Shape;150;p3">
              <a:extLst>
                <a:ext uri="{FF2B5EF4-FFF2-40B4-BE49-F238E27FC236}">
                  <a16:creationId xmlns:a16="http://schemas.microsoft.com/office/drawing/2014/main" id="{92CFBD99-2B45-A3D6-3495-CF5A0F354766}"/>
                </a:ext>
              </a:extLst>
            </p:cNvPr>
            <p:cNvSpPr/>
            <p:nvPr/>
          </p:nvSpPr>
          <p:spPr>
            <a:xfrm rot="-5400000">
              <a:off x="8707559" y="3286007"/>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29" name="Google Shape;151;p3">
              <a:extLst>
                <a:ext uri="{FF2B5EF4-FFF2-40B4-BE49-F238E27FC236}">
                  <a16:creationId xmlns:a16="http://schemas.microsoft.com/office/drawing/2014/main" id="{323ABBA6-48F7-FA83-985A-2445DB7E2039}"/>
                </a:ext>
              </a:extLst>
            </p:cNvPr>
            <p:cNvSpPr/>
            <p:nvPr/>
          </p:nvSpPr>
          <p:spPr>
            <a:xfrm rot="-5400000">
              <a:off x="8707559" y="3141544"/>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30" name="Google Shape;152;p3">
              <a:extLst>
                <a:ext uri="{FF2B5EF4-FFF2-40B4-BE49-F238E27FC236}">
                  <a16:creationId xmlns:a16="http://schemas.microsoft.com/office/drawing/2014/main" id="{9ACFEB13-3AF5-73E6-3534-2DEBE0166FAD}"/>
                </a:ext>
              </a:extLst>
            </p:cNvPr>
            <p:cNvSpPr/>
            <p:nvPr/>
          </p:nvSpPr>
          <p:spPr>
            <a:xfrm rot="-5400000">
              <a:off x="8707559" y="2997082"/>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31" name="Google Shape;153;p3">
              <a:extLst>
                <a:ext uri="{FF2B5EF4-FFF2-40B4-BE49-F238E27FC236}">
                  <a16:creationId xmlns:a16="http://schemas.microsoft.com/office/drawing/2014/main" id="{CC750AD5-AA17-7F8B-6064-08AEE7271BD0}"/>
                </a:ext>
              </a:extLst>
            </p:cNvPr>
            <p:cNvSpPr/>
            <p:nvPr/>
          </p:nvSpPr>
          <p:spPr>
            <a:xfrm rot="-5400000">
              <a:off x="8707559" y="2852619"/>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32" name="Google Shape;154;p3">
              <a:extLst>
                <a:ext uri="{FF2B5EF4-FFF2-40B4-BE49-F238E27FC236}">
                  <a16:creationId xmlns:a16="http://schemas.microsoft.com/office/drawing/2014/main" id="{B5BD7990-7065-7D72-2E2A-7F8C989A833F}"/>
                </a:ext>
              </a:extLst>
            </p:cNvPr>
            <p:cNvSpPr/>
            <p:nvPr/>
          </p:nvSpPr>
          <p:spPr>
            <a:xfrm rot="-5400000">
              <a:off x="8707559" y="2708157"/>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33" name="Google Shape;155;p3">
              <a:extLst>
                <a:ext uri="{FF2B5EF4-FFF2-40B4-BE49-F238E27FC236}">
                  <a16:creationId xmlns:a16="http://schemas.microsoft.com/office/drawing/2014/main" id="{E23E32D8-332B-B97E-1A20-7AD7215A59D8}"/>
                </a:ext>
              </a:extLst>
            </p:cNvPr>
            <p:cNvSpPr/>
            <p:nvPr/>
          </p:nvSpPr>
          <p:spPr>
            <a:xfrm rot="-5400000">
              <a:off x="8707559" y="2565282"/>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34" name="Google Shape;156;p3">
              <a:extLst>
                <a:ext uri="{FF2B5EF4-FFF2-40B4-BE49-F238E27FC236}">
                  <a16:creationId xmlns:a16="http://schemas.microsoft.com/office/drawing/2014/main" id="{5102C734-74A7-4C4D-2528-07A528BF02E6}"/>
                </a:ext>
              </a:extLst>
            </p:cNvPr>
            <p:cNvSpPr/>
            <p:nvPr/>
          </p:nvSpPr>
          <p:spPr>
            <a:xfrm rot="-5400000">
              <a:off x="8707559" y="2420819"/>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35" name="Google Shape;157;p3">
              <a:extLst>
                <a:ext uri="{FF2B5EF4-FFF2-40B4-BE49-F238E27FC236}">
                  <a16:creationId xmlns:a16="http://schemas.microsoft.com/office/drawing/2014/main" id="{001D1C6D-5108-BE74-40D0-33F11AA7AD23}"/>
                </a:ext>
              </a:extLst>
            </p:cNvPr>
            <p:cNvSpPr/>
            <p:nvPr/>
          </p:nvSpPr>
          <p:spPr>
            <a:xfrm rot="-5400000">
              <a:off x="8852022" y="3430469"/>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36" name="Google Shape;158;p3">
              <a:extLst>
                <a:ext uri="{FF2B5EF4-FFF2-40B4-BE49-F238E27FC236}">
                  <a16:creationId xmlns:a16="http://schemas.microsoft.com/office/drawing/2014/main" id="{4F35FAF1-8011-0576-84D1-0FC443C38B6C}"/>
                </a:ext>
              </a:extLst>
            </p:cNvPr>
            <p:cNvSpPr/>
            <p:nvPr/>
          </p:nvSpPr>
          <p:spPr>
            <a:xfrm rot="-5400000">
              <a:off x="8852022" y="3286007"/>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37" name="Google Shape;159;p3">
              <a:extLst>
                <a:ext uri="{FF2B5EF4-FFF2-40B4-BE49-F238E27FC236}">
                  <a16:creationId xmlns:a16="http://schemas.microsoft.com/office/drawing/2014/main" id="{B47CBCF7-34FF-0702-9D0A-82EA7CAD9C10}"/>
                </a:ext>
              </a:extLst>
            </p:cNvPr>
            <p:cNvSpPr/>
            <p:nvPr/>
          </p:nvSpPr>
          <p:spPr>
            <a:xfrm rot="-5400000">
              <a:off x="8852022" y="3141544"/>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38" name="Google Shape;160;p3">
              <a:extLst>
                <a:ext uri="{FF2B5EF4-FFF2-40B4-BE49-F238E27FC236}">
                  <a16:creationId xmlns:a16="http://schemas.microsoft.com/office/drawing/2014/main" id="{6B360E40-8C8A-C1C1-36F2-C4F0586230F6}"/>
                </a:ext>
              </a:extLst>
            </p:cNvPr>
            <p:cNvSpPr/>
            <p:nvPr/>
          </p:nvSpPr>
          <p:spPr>
            <a:xfrm rot="-5400000">
              <a:off x="8852022" y="2997082"/>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39" name="Google Shape;161;p3">
              <a:extLst>
                <a:ext uri="{FF2B5EF4-FFF2-40B4-BE49-F238E27FC236}">
                  <a16:creationId xmlns:a16="http://schemas.microsoft.com/office/drawing/2014/main" id="{C6B54434-5226-2871-130C-2FC479CAC5F2}"/>
                </a:ext>
              </a:extLst>
            </p:cNvPr>
            <p:cNvSpPr/>
            <p:nvPr/>
          </p:nvSpPr>
          <p:spPr>
            <a:xfrm rot="-5400000">
              <a:off x="8852022" y="2852619"/>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40" name="Google Shape;162;p3">
              <a:extLst>
                <a:ext uri="{FF2B5EF4-FFF2-40B4-BE49-F238E27FC236}">
                  <a16:creationId xmlns:a16="http://schemas.microsoft.com/office/drawing/2014/main" id="{0D060FA4-9AF7-5B61-045A-D76CC617EC33}"/>
                </a:ext>
              </a:extLst>
            </p:cNvPr>
            <p:cNvSpPr/>
            <p:nvPr/>
          </p:nvSpPr>
          <p:spPr>
            <a:xfrm rot="-5400000">
              <a:off x="8852022" y="2708157"/>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41" name="Google Shape;163;p3">
              <a:extLst>
                <a:ext uri="{FF2B5EF4-FFF2-40B4-BE49-F238E27FC236}">
                  <a16:creationId xmlns:a16="http://schemas.microsoft.com/office/drawing/2014/main" id="{DFF859A2-DF77-51A6-D6B7-D0FE0D4035E7}"/>
                </a:ext>
              </a:extLst>
            </p:cNvPr>
            <p:cNvSpPr/>
            <p:nvPr/>
          </p:nvSpPr>
          <p:spPr>
            <a:xfrm rot="-5400000">
              <a:off x="8852022" y="2565282"/>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42" name="Google Shape;164;p3">
              <a:extLst>
                <a:ext uri="{FF2B5EF4-FFF2-40B4-BE49-F238E27FC236}">
                  <a16:creationId xmlns:a16="http://schemas.microsoft.com/office/drawing/2014/main" id="{55E5EFA3-3374-B875-A596-E0CA5EEA1DF5}"/>
                </a:ext>
              </a:extLst>
            </p:cNvPr>
            <p:cNvSpPr/>
            <p:nvPr/>
          </p:nvSpPr>
          <p:spPr>
            <a:xfrm rot="-5400000">
              <a:off x="8852022" y="2420819"/>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43" name="Google Shape;165;p3">
              <a:extLst>
                <a:ext uri="{FF2B5EF4-FFF2-40B4-BE49-F238E27FC236}">
                  <a16:creationId xmlns:a16="http://schemas.microsoft.com/office/drawing/2014/main" id="{8A37B79F-A1FC-E8F7-63EF-CF247B30AF54}"/>
                </a:ext>
              </a:extLst>
            </p:cNvPr>
            <p:cNvSpPr/>
            <p:nvPr/>
          </p:nvSpPr>
          <p:spPr>
            <a:xfrm rot="-5400000">
              <a:off x="8994897" y="3430469"/>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44" name="Google Shape;166;p3">
              <a:extLst>
                <a:ext uri="{FF2B5EF4-FFF2-40B4-BE49-F238E27FC236}">
                  <a16:creationId xmlns:a16="http://schemas.microsoft.com/office/drawing/2014/main" id="{996CF54A-FB2B-48FD-60C4-9EA9BACDB045}"/>
                </a:ext>
              </a:extLst>
            </p:cNvPr>
            <p:cNvSpPr/>
            <p:nvPr/>
          </p:nvSpPr>
          <p:spPr>
            <a:xfrm rot="-5400000">
              <a:off x="8994897" y="3286007"/>
              <a:ext cx="144463" cy="144463"/>
            </a:xfrm>
            <a:prstGeom prst="rect">
              <a:avLst/>
            </a:prstGeom>
            <a:solidFill>
              <a:schemeClr val="accent6">
                <a:lumMod val="40000"/>
                <a:lumOff val="60000"/>
                <a:alpha val="46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45" name="Google Shape;167;p3">
              <a:extLst>
                <a:ext uri="{FF2B5EF4-FFF2-40B4-BE49-F238E27FC236}">
                  <a16:creationId xmlns:a16="http://schemas.microsoft.com/office/drawing/2014/main" id="{BECB1B4C-256E-250F-525E-03BB98814BCB}"/>
                </a:ext>
              </a:extLst>
            </p:cNvPr>
            <p:cNvSpPr/>
            <p:nvPr/>
          </p:nvSpPr>
          <p:spPr>
            <a:xfrm rot="-5400000">
              <a:off x="8994897" y="3141544"/>
              <a:ext cx="144463" cy="144463"/>
            </a:xfrm>
            <a:prstGeom prst="rect">
              <a:avLst/>
            </a:prstGeom>
            <a:solidFill>
              <a:schemeClr val="accent6">
                <a:lumMod val="40000"/>
                <a:lumOff val="60000"/>
                <a:alpha val="46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46" name="Google Shape;168;p3">
              <a:extLst>
                <a:ext uri="{FF2B5EF4-FFF2-40B4-BE49-F238E27FC236}">
                  <a16:creationId xmlns:a16="http://schemas.microsoft.com/office/drawing/2014/main" id="{D00105EB-C88D-2BC2-066D-BADFDA15998E}"/>
                </a:ext>
              </a:extLst>
            </p:cNvPr>
            <p:cNvSpPr/>
            <p:nvPr/>
          </p:nvSpPr>
          <p:spPr>
            <a:xfrm rot="-5400000">
              <a:off x="8994897" y="2997082"/>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47" name="Google Shape;169;p3">
              <a:extLst>
                <a:ext uri="{FF2B5EF4-FFF2-40B4-BE49-F238E27FC236}">
                  <a16:creationId xmlns:a16="http://schemas.microsoft.com/office/drawing/2014/main" id="{A3EC1E23-9B69-BB4D-8905-F7A4ADFE6991}"/>
                </a:ext>
              </a:extLst>
            </p:cNvPr>
            <p:cNvSpPr/>
            <p:nvPr/>
          </p:nvSpPr>
          <p:spPr>
            <a:xfrm rot="-5400000">
              <a:off x="8994897" y="2852619"/>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48" name="Google Shape;170;p3">
              <a:extLst>
                <a:ext uri="{FF2B5EF4-FFF2-40B4-BE49-F238E27FC236}">
                  <a16:creationId xmlns:a16="http://schemas.microsoft.com/office/drawing/2014/main" id="{EDC7D52C-9C64-6C5F-50D9-199178382A37}"/>
                </a:ext>
              </a:extLst>
            </p:cNvPr>
            <p:cNvSpPr/>
            <p:nvPr/>
          </p:nvSpPr>
          <p:spPr>
            <a:xfrm rot="-5400000">
              <a:off x="8994897" y="2708157"/>
              <a:ext cx="144463" cy="144463"/>
            </a:xfrm>
            <a:prstGeom prst="rect">
              <a:avLst/>
            </a:prstGeom>
            <a:solidFill>
              <a:schemeClr val="accent6">
                <a:lumMod val="40000"/>
                <a:lumOff val="60000"/>
                <a:alpha val="46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49" name="Google Shape;171;p3">
              <a:extLst>
                <a:ext uri="{FF2B5EF4-FFF2-40B4-BE49-F238E27FC236}">
                  <a16:creationId xmlns:a16="http://schemas.microsoft.com/office/drawing/2014/main" id="{B4A3DDDD-D377-6344-7B59-E51FBED111A5}"/>
                </a:ext>
              </a:extLst>
            </p:cNvPr>
            <p:cNvSpPr/>
            <p:nvPr/>
          </p:nvSpPr>
          <p:spPr>
            <a:xfrm rot="-5400000">
              <a:off x="8994897" y="2565282"/>
              <a:ext cx="144463" cy="144463"/>
            </a:xfrm>
            <a:prstGeom prst="rect">
              <a:avLst/>
            </a:prstGeom>
            <a:solidFill>
              <a:schemeClr val="accent6">
                <a:lumMod val="40000"/>
                <a:lumOff val="60000"/>
                <a:alpha val="46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50" name="Google Shape;172;p3">
              <a:extLst>
                <a:ext uri="{FF2B5EF4-FFF2-40B4-BE49-F238E27FC236}">
                  <a16:creationId xmlns:a16="http://schemas.microsoft.com/office/drawing/2014/main" id="{D7A487D2-8EF9-2660-6208-6E1DDB93D04E}"/>
                </a:ext>
              </a:extLst>
            </p:cNvPr>
            <p:cNvSpPr/>
            <p:nvPr/>
          </p:nvSpPr>
          <p:spPr>
            <a:xfrm rot="-5400000">
              <a:off x="8994897" y="2420819"/>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51" name="Google Shape;173;p3">
              <a:extLst>
                <a:ext uri="{FF2B5EF4-FFF2-40B4-BE49-F238E27FC236}">
                  <a16:creationId xmlns:a16="http://schemas.microsoft.com/office/drawing/2014/main" id="{BC56132E-57A6-1F1E-D5E4-B35F841FCA5D}"/>
                </a:ext>
              </a:extLst>
            </p:cNvPr>
            <p:cNvSpPr/>
            <p:nvPr/>
          </p:nvSpPr>
          <p:spPr>
            <a:xfrm rot="-5400000">
              <a:off x="9139359" y="3430469"/>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52" name="Google Shape;174;p3">
              <a:extLst>
                <a:ext uri="{FF2B5EF4-FFF2-40B4-BE49-F238E27FC236}">
                  <a16:creationId xmlns:a16="http://schemas.microsoft.com/office/drawing/2014/main" id="{446374CE-AC06-EED5-92EC-6BB79F680E56}"/>
                </a:ext>
              </a:extLst>
            </p:cNvPr>
            <p:cNvSpPr/>
            <p:nvPr/>
          </p:nvSpPr>
          <p:spPr>
            <a:xfrm rot="-5400000">
              <a:off x="9139359" y="3286007"/>
              <a:ext cx="144463" cy="144463"/>
            </a:xfrm>
            <a:prstGeom prst="rect">
              <a:avLst/>
            </a:prstGeom>
            <a:solidFill>
              <a:schemeClr val="accent6">
                <a:lumMod val="40000"/>
                <a:lumOff val="60000"/>
                <a:alpha val="46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53" name="Google Shape;175;p3">
              <a:extLst>
                <a:ext uri="{FF2B5EF4-FFF2-40B4-BE49-F238E27FC236}">
                  <a16:creationId xmlns:a16="http://schemas.microsoft.com/office/drawing/2014/main" id="{6218AB9D-19F1-901D-ACB9-776405B79D31}"/>
                </a:ext>
              </a:extLst>
            </p:cNvPr>
            <p:cNvSpPr/>
            <p:nvPr/>
          </p:nvSpPr>
          <p:spPr>
            <a:xfrm rot="-5400000">
              <a:off x="9139359" y="3141544"/>
              <a:ext cx="144463" cy="144463"/>
            </a:xfrm>
            <a:prstGeom prst="rect">
              <a:avLst/>
            </a:prstGeom>
            <a:solidFill>
              <a:schemeClr val="accent6">
                <a:lumMod val="40000"/>
                <a:lumOff val="60000"/>
                <a:alpha val="46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54" name="Google Shape;176;p3">
              <a:extLst>
                <a:ext uri="{FF2B5EF4-FFF2-40B4-BE49-F238E27FC236}">
                  <a16:creationId xmlns:a16="http://schemas.microsoft.com/office/drawing/2014/main" id="{C07799B8-EBFF-A542-B960-8D3ADEC23EF0}"/>
                </a:ext>
              </a:extLst>
            </p:cNvPr>
            <p:cNvSpPr/>
            <p:nvPr/>
          </p:nvSpPr>
          <p:spPr>
            <a:xfrm rot="-5400000">
              <a:off x="9139359" y="2997082"/>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55" name="Google Shape;177;p3">
              <a:extLst>
                <a:ext uri="{FF2B5EF4-FFF2-40B4-BE49-F238E27FC236}">
                  <a16:creationId xmlns:a16="http://schemas.microsoft.com/office/drawing/2014/main" id="{6FCC5D83-29A6-4A63-114C-77095F907245}"/>
                </a:ext>
              </a:extLst>
            </p:cNvPr>
            <p:cNvSpPr/>
            <p:nvPr/>
          </p:nvSpPr>
          <p:spPr>
            <a:xfrm rot="-5400000">
              <a:off x="9139359" y="2852619"/>
              <a:ext cx="144463" cy="144463"/>
            </a:xfrm>
            <a:prstGeom prst="rect">
              <a:avLst/>
            </a:prstGeom>
            <a:solidFill>
              <a:schemeClr val="accent6">
                <a:lumMod val="40000"/>
                <a:lumOff val="60000"/>
                <a:alpha val="46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56" name="Google Shape;178;p3">
              <a:extLst>
                <a:ext uri="{FF2B5EF4-FFF2-40B4-BE49-F238E27FC236}">
                  <a16:creationId xmlns:a16="http://schemas.microsoft.com/office/drawing/2014/main" id="{1DE6C27E-2CD0-92B9-2533-D70BFB589EC0}"/>
                </a:ext>
              </a:extLst>
            </p:cNvPr>
            <p:cNvSpPr/>
            <p:nvPr/>
          </p:nvSpPr>
          <p:spPr>
            <a:xfrm rot="-5400000">
              <a:off x="9139359" y="2708157"/>
              <a:ext cx="144463" cy="144463"/>
            </a:xfrm>
            <a:prstGeom prst="rect">
              <a:avLst/>
            </a:prstGeom>
            <a:solidFill>
              <a:schemeClr val="accent6">
                <a:lumMod val="40000"/>
                <a:lumOff val="60000"/>
                <a:alpha val="46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57" name="Google Shape;179;p3">
              <a:extLst>
                <a:ext uri="{FF2B5EF4-FFF2-40B4-BE49-F238E27FC236}">
                  <a16:creationId xmlns:a16="http://schemas.microsoft.com/office/drawing/2014/main" id="{8AFBF0A7-C292-CCCB-841F-0A2DD9E50C4F}"/>
                </a:ext>
              </a:extLst>
            </p:cNvPr>
            <p:cNvSpPr/>
            <p:nvPr/>
          </p:nvSpPr>
          <p:spPr>
            <a:xfrm rot="-5400000">
              <a:off x="9139359" y="2565282"/>
              <a:ext cx="144463" cy="144463"/>
            </a:xfrm>
            <a:prstGeom prst="rect">
              <a:avLst/>
            </a:prstGeom>
            <a:solidFill>
              <a:schemeClr val="accent6">
                <a:lumMod val="40000"/>
                <a:lumOff val="60000"/>
                <a:alpha val="46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58" name="Google Shape;180;p3">
              <a:extLst>
                <a:ext uri="{FF2B5EF4-FFF2-40B4-BE49-F238E27FC236}">
                  <a16:creationId xmlns:a16="http://schemas.microsoft.com/office/drawing/2014/main" id="{05885C3D-218C-3EA1-F2AD-035766BDA041}"/>
                </a:ext>
              </a:extLst>
            </p:cNvPr>
            <p:cNvSpPr/>
            <p:nvPr/>
          </p:nvSpPr>
          <p:spPr>
            <a:xfrm rot="-5400000">
              <a:off x="9139359" y="2420819"/>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59" name="Google Shape;181;p3">
              <a:extLst>
                <a:ext uri="{FF2B5EF4-FFF2-40B4-BE49-F238E27FC236}">
                  <a16:creationId xmlns:a16="http://schemas.microsoft.com/office/drawing/2014/main" id="{F1DD12FB-C445-A733-AA18-0C21A3B398FA}"/>
                </a:ext>
              </a:extLst>
            </p:cNvPr>
            <p:cNvSpPr/>
            <p:nvPr/>
          </p:nvSpPr>
          <p:spPr>
            <a:xfrm rot="-5400000">
              <a:off x="9283822" y="3430469"/>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60" name="Google Shape;182;p3">
              <a:extLst>
                <a:ext uri="{FF2B5EF4-FFF2-40B4-BE49-F238E27FC236}">
                  <a16:creationId xmlns:a16="http://schemas.microsoft.com/office/drawing/2014/main" id="{DA80B059-4114-950D-7373-52DBD1858B03}"/>
                </a:ext>
              </a:extLst>
            </p:cNvPr>
            <p:cNvSpPr/>
            <p:nvPr/>
          </p:nvSpPr>
          <p:spPr>
            <a:xfrm rot="-5400000">
              <a:off x="9283822" y="3286007"/>
              <a:ext cx="144463" cy="144463"/>
            </a:xfrm>
            <a:prstGeom prst="rect">
              <a:avLst/>
            </a:prstGeom>
            <a:solidFill>
              <a:schemeClr val="accent6">
                <a:lumMod val="40000"/>
                <a:lumOff val="60000"/>
                <a:alpha val="46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61" name="Google Shape;183;p3">
              <a:extLst>
                <a:ext uri="{FF2B5EF4-FFF2-40B4-BE49-F238E27FC236}">
                  <a16:creationId xmlns:a16="http://schemas.microsoft.com/office/drawing/2014/main" id="{4E6520A2-B130-46B0-880A-090CBB182D89}"/>
                </a:ext>
              </a:extLst>
            </p:cNvPr>
            <p:cNvSpPr/>
            <p:nvPr/>
          </p:nvSpPr>
          <p:spPr>
            <a:xfrm rot="-5400000">
              <a:off x="9283822" y="3141544"/>
              <a:ext cx="144463" cy="144463"/>
            </a:xfrm>
            <a:prstGeom prst="rect">
              <a:avLst/>
            </a:prstGeom>
            <a:solidFill>
              <a:schemeClr val="accent6">
                <a:lumMod val="40000"/>
                <a:lumOff val="60000"/>
                <a:alpha val="46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62" name="Google Shape;184;p3">
              <a:extLst>
                <a:ext uri="{FF2B5EF4-FFF2-40B4-BE49-F238E27FC236}">
                  <a16:creationId xmlns:a16="http://schemas.microsoft.com/office/drawing/2014/main" id="{A3F545D6-09E6-F62B-FA28-8D3BA6D90743}"/>
                </a:ext>
              </a:extLst>
            </p:cNvPr>
            <p:cNvSpPr/>
            <p:nvPr/>
          </p:nvSpPr>
          <p:spPr>
            <a:xfrm rot="-5400000">
              <a:off x="9283822" y="2997082"/>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63" name="Google Shape;185;p3">
              <a:extLst>
                <a:ext uri="{FF2B5EF4-FFF2-40B4-BE49-F238E27FC236}">
                  <a16:creationId xmlns:a16="http://schemas.microsoft.com/office/drawing/2014/main" id="{E82DCFE4-D7D0-DFA1-0306-2AFEA599B4AD}"/>
                </a:ext>
              </a:extLst>
            </p:cNvPr>
            <p:cNvSpPr/>
            <p:nvPr/>
          </p:nvSpPr>
          <p:spPr>
            <a:xfrm rot="-5400000">
              <a:off x="9283822" y="2852619"/>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64" name="Google Shape;186;p3">
              <a:extLst>
                <a:ext uri="{FF2B5EF4-FFF2-40B4-BE49-F238E27FC236}">
                  <a16:creationId xmlns:a16="http://schemas.microsoft.com/office/drawing/2014/main" id="{51210CBF-773F-40C3-D64A-A1D191D46CE6}"/>
                </a:ext>
              </a:extLst>
            </p:cNvPr>
            <p:cNvSpPr/>
            <p:nvPr/>
          </p:nvSpPr>
          <p:spPr>
            <a:xfrm rot="-5400000">
              <a:off x="9283822" y="2708157"/>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65" name="Google Shape;187;p3">
              <a:extLst>
                <a:ext uri="{FF2B5EF4-FFF2-40B4-BE49-F238E27FC236}">
                  <a16:creationId xmlns:a16="http://schemas.microsoft.com/office/drawing/2014/main" id="{F1239D5C-2112-6071-4DEC-38A3E50DAAD0}"/>
                </a:ext>
              </a:extLst>
            </p:cNvPr>
            <p:cNvSpPr/>
            <p:nvPr/>
          </p:nvSpPr>
          <p:spPr>
            <a:xfrm rot="-5400000">
              <a:off x="9283822" y="2565282"/>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66" name="Google Shape;188;p3">
              <a:extLst>
                <a:ext uri="{FF2B5EF4-FFF2-40B4-BE49-F238E27FC236}">
                  <a16:creationId xmlns:a16="http://schemas.microsoft.com/office/drawing/2014/main" id="{4E1C35FF-E352-76B1-CD92-B12201BF3E4A}"/>
                </a:ext>
              </a:extLst>
            </p:cNvPr>
            <p:cNvSpPr/>
            <p:nvPr/>
          </p:nvSpPr>
          <p:spPr>
            <a:xfrm rot="-5400000">
              <a:off x="9283822" y="2420819"/>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67" name="Google Shape;189;p3">
              <a:extLst>
                <a:ext uri="{FF2B5EF4-FFF2-40B4-BE49-F238E27FC236}">
                  <a16:creationId xmlns:a16="http://schemas.microsoft.com/office/drawing/2014/main" id="{2626DDB9-1761-B430-0B50-10B2211B219B}"/>
                </a:ext>
              </a:extLst>
            </p:cNvPr>
            <p:cNvSpPr/>
            <p:nvPr/>
          </p:nvSpPr>
          <p:spPr>
            <a:xfrm rot="-5400000">
              <a:off x="9426697" y="3430469"/>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68" name="Google Shape;190;p3">
              <a:extLst>
                <a:ext uri="{FF2B5EF4-FFF2-40B4-BE49-F238E27FC236}">
                  <a16:creationId xmlns:a16="http://schemas.microsoft.com/office/drawing/2014/main" id="{07B81A0C-F070-FFB5-4AF7-62A29ABBCD5A}"/>
                </a:ext>
              </a:extLst>
            </p:cNvPr>
            <p:cNvSpPr/>
            <p:nvPr/>
          </p:nvSpPr>
          <p:spPr>
            <a:xfrm rot="-5400000">
              <a:off x="9426697" y="3286007"/>
              <a:ext cx="144463" cy="144463"/>
            </a:xfrm>
            <a:prstGeom prst="rect">
              <a:avLst/>
            </a:prstGeom>
            <a:solidFill>
              <a:schemeClr val="accent6">
                <a:lumMod val="40000"/>
                <a:lumOff val="60000"/>
                <a:alpha val="46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69" name="Google Shape;191;p3">
              <a:extLst>
                <a:ext uri="{FF2B5EF4-FFF2-40B4-BE49-F238E27FC236}">
                  <a16:creationId xmlns:a16="http://schemas.microsoft.com/office/drawing/2014/main" id="{CB32AC8A-B7D8-FF56-CCA5-DEC07D344D6E}"/>
                </a:ext>
              </a:extLst>
            </p:cNvPr>
            <p:cNvSpPr/>
            <p:nvPr/>
          </p:nvSpPr>
          <p:spPr>
            <a:xfrm rot="-5400000">
              <a:off x="9426697" y="3141544"/>
              <a:ext cx="144463" cy="144463"/>
            </a:xfrm>
            <a:prstGeom prst="rect">
              <a:avLst/>
            </a:prstGeom>
            <a:solidFill>
              <a:schemeClr val="accent6">
                <a:lumMod val="40000"/>
                <a:lumOff val="60000"/>
                <a:alpha val="46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70" name="Google Shape;192;p3">
              <a:extLst>
                <a:ext uri="{FF2B5EF4-FFF2-40B4-BE49-F238E27FC236}">
                  <a16:creationId xmlns:a16="http://schemas.microsoft.com/office/drawing/2014/main" id="{1A70B762-B0CC-09F9-5D4A-1945FDEA03B2}"/>
                </a:ext>
              </a:extLst>
            </p:cNvPr>
            <p:cNvSpPr/>
            <p:nvPr/>
          </p:nvSpPr>
          <p:spPr>
            <a:xfrm rot="-5400000">
              <a:off x="9426697" y="2997082"/>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71" name="Google Shape;193;p3">
              <a:extLst>
                <a:ext uri="{FF2B5EF4-FFF2-40B4-BE49-F238E27FC236}">
                  <a16:creationId xmlns:a16="http://schemas.microsoft.com/office/drawing/2014/main" id="{B1AC94D2-A153-5497-2CD0-2D1D00F603BA}"/>
                </a:ext>
              </a:extLst>
            </p:cNvPr>
            <p:cNvSpPr/>
            <p:nvPr/>
          </p:nvSpPr>
          <p:spPr>
            <a:xfrm rot="-5400000">
              <a:off x="9426697" y="2852619"/>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72" name="Google Shape;194;p3">
              <a:extLst>
                <a:ext uri="{FF2B5EF4-FFF2-40B4-BE49-F238E27FC236}">
                  <a16:creationId xmlns:a16="http://schemas.microsoft.com/office/drawing/2014/main" id="{92BFEDD0-DC25-5BAD-0AB9-29671360A4BA}"/>
                </a:ext>
              </a:extLst>
            </p:cNvPr>
            <p:cNvSpPr/>
            <p:nvPr/>
          </p:nvSpPr>
          <p:spPr>
            <a:xfrm rot="-5400000">
              <a:off x="9426697" y="2708157"/>
              <a:ext cx="144463" cy="144463"/>
            </a:xfrm>
            <a:prstGeom prst="rect">
              <a:avLst/>
            </a:prstGeom>
            <a:solidFill>
              <a:schemeClr val="accent6">
                <a:lumMod val="40000"/>
                <a:lumOff val="60000"/>
                <a:alpha val="46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73" name="Google Shape;195;p3">
              <a:extLst>
                <a:ext uri="{FF2B5EF4-FFF2-40B4-BE49-F238E27FC236}">
                  <a16:creationId xmlns:a16="http://schemas.microsoft.com/office/drawing/2014/main" id="{2CDFE639-CF84-F948-4069-65939DEC16F0}"/>
                </a:ext>
              </a:extLst>
            </p:cNvPr>
            <p:cNvSpPr/>
            <p:nvPr/>
          </p:nvSpPr>
          <p:spPr>
            <a:xfrm rot="-5400000">
              <a:off x="9426697" y="2565282"/>
              <a:ext cx="144463" cy="144463"/>
            </a:xfrm>
            <a:prstGeom prst="rect">
              <a:avLst/>
            </a:prstGeom>
            <a:solidFill>
              <a:schemeClr val="accent6">
                <a:lumMod val="40000"/>
                <a:lumOff val="60000"/>
                <a:alpha val="46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74" name="Google Shape;196;p3">
              <a:extLst>
                <a:ext uri="{FF2B5EF4-FFF2-40B4-BE49-F238E27FC236}">
                  <a16:creationId xmlns:a16="http://schemas.microsoft.com/office/drawing/2014/main" id="{2D6CA0D8-6B28-09BE-E390-A09708B66E92}"/>
                </a:ext>
              </a:extLst>
            </p:cNvPr>
            <p:cNvSpPr/>
            <p:nvPr/>
          </p:nvSpPr>
          <p:spPr>
            <a:xfrm rot="-5400000">
              <a:off x="9426697" y="2420819"/>
              <a:ext cx="144463" cy="144463"/>
            </a:xfrm>
            <a:prstGeom prst="rect">
              <a:avLst/>
            </a:prstGeom>
            <a:solidFill>
              <a:schemeClr val="accent6">
                <a:lumMod val="40000"/>
                <a:lumOff val="60000"/>
                <a:alpha val="46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75" name="Google Shape;197;p3">
                  <a:extLst>
                    <a:ext uri="{FF2B5EF4-FFF2-40B4-BE49-F238E27FC236}">
                      <a16:creationId xmlns:a16="http://schemas.microsoft.com/office/drawing/2014/main" id="{17B867A3-9812-8232-3023-778448EC49BA}"/>
                    </a:ext>
                  </a:extLst>
                </p:cNvPr>
                <p:cNvSpPr txBox="1"/>
                <p:nvPr/>
              </p:nvSpPr>
              <p:spPr>
                <a:xfrm>
                  <a:off x="8136403" y="3935356"/>
                  <a:ext cx="2368785" cy="952958"/>
                </a:xfrm>
                <a:prstGeom prst="rect">
                  <a:avLst/>
                </a:prstGeom>
                <a:noFill/>
                <a:ln w="12700">
                  <a:noFill/>
                </a:ln>
              </p:spPr>
              <p:txBody>
                <a:bodyPr spcFirstLastPara="1" wrap="square" lIns="91425" tIns="45700" rIns="91425" bIns="45700" anchor="t" anchorCtr="0">
                  <a:spAutoFit/>
                </a:bodyPr>
                <a:lstStyle/>
                <a:p>
                  <a:pPr marL="0" marR="0" lvl="0" indent="0" algn="ctr" rtl="0">
                    <a:spcBef>
                      <a:spcPts val="0"/>
                    </a:spcBef>
                    <a:spcAft>
                      <a:spcPts val="0"/>
                    </a:spcAft>
                    <a:buNone/>
                  </a:pPr>
                  <a14:m>
                    <m:oMath xmlns:m="http://schemas.openxmlformats.org/officeDocument/2006/math">
                      <m:r>
                        <a:rPr lang="en-US" sz="1050" i="1" smtClean="0">
                          <a:solidFill>
                            <a:schemeClr val="dk1"/>
                          </a:solidFill>
                          <a:latin typeface="Cambria Math" panose="02040503050406030204" pitchFamily="18" charset="0"/>
                          <a:ea typeface="Cambria Math" panose="02040503050406030204" pitchFamily="18" charset="0"/>
                          <a:cs typeface="Arial" panose="020B0604020202020204" pitchFamily="34" charset="0"/>
                          <a:sym typeface="Arial"/>
                        </a:rPr>
                        <m:t>𝜇</m:t>
                      </m:r>
                    </m:oMath>
                  </a14:m>
                  <a:r>
                    <a:rPr lang="en-US" sz="1050" dirty="0">
                      <a:solidFill>
                        <a:schemeClr val="dk1"/>
                      </a:solidFill>
                      <a:latin typeface="Arial" panose="020B0604020202020204" pitchFamily="34" charset="0"/>
                      <a:ea typeface="Arial"/>
                      <a:cs typeface="Arial" panose="020B0604020202020204" pitchFamily="34" charset="0"/>
                      <a:sym typeface="Arial"/>
                    </a:rPr>
                    <a:t>Arch Cache Model</a:t>
                  </a:r>
                  <a:endParaRPr sz="1100" dirty="0">
                    <a:latin typeface="Arial" panose="020B0604020202020204" pitchFamily="34" charset="0"/>
                    <a:cs typeface="Arial" panose="020B0604020202020204" pitchFamily="34" charset="0"/>
                  </a:endParaRPr>
                </a:p>
              </p:txBody>
            </p:sp>
          </mc:Choice>
          <mc:Fallback xmlns="">
            <p:sp>
              <p:nvSpPr>
                <p:cNvPr id="175" name="Google Shape;197;p3">
                  <a:extLst>
                    <a:ext uri="{FF2B5EF4-FFF2-40B4-BE49-F238E27FC236}">
                      <a16:creationId xmlns:a16="http://schemas.microsoft.com/office/drawing/2014/main" id="{17B867A3-9812-8232-3023-778448EC49BA}"/>
                    </a:ext>
                  </a:extLst>
                </p:cNvPr>
                <p:cNvSpPr txBox="1">
                  <a:spLocks noRot="1" noChangeAspect="1" noMove="1" noResize="1" noEditPoints="1" noAdjustHandles="1" noChangeArrowheads="1" noChangeShapeType="1" noTextEdit="1"/>
                </p:cNvSpPr>
                <p:nvPr/>
              </p:nvSpPr>
              <p:spPr>
                <a:xfrm>
                  <a:off x="8136403" y="3935356"/>
                  <a:ext cx="2368785" cy="952958"/>
                </a:xfrm>
                <a:prstGeom prst="rect">
                  <a:avLst/>
                </a:prstGeom>
                <a:blipFill>
                  <a:blip r:embed="rId3"/>
                  <a:stretch>
                    <a:fillRect b="-8824"/>
                  </a:stretch>
                </a:blipFill>
                <a:ln w="12700">
                  <a:noFill/>
                </a:ln>
              </p:spPr>
              <p:txBody>
                <a:bodyPr/>
                <a:lstStyle/>
                <a:p>
                  <a:r>
                    <a:rPr lang="en-US">
                      <a:noFill/>
                    </a:rPr>
                    <a:t> </a:t>
                  </a:r>
                </a:p>
              </p:txBody>
            </p:sp>
          </mc:Fallback>
        </mc:AlternateContent>
        <p:sp>
          <p:nvSpPr>
            <p:cNvPr id="176" name="Google Shape;198;p3">
              <a:extLst>
                <a:ext uri="{FF2B5EF4-FFF2-40B4-BE49-F238E27FC236}">
                  <a16:creationId xmlns:a16="http://schemas.microsoft.com/office/drawing/2014/main" id="{79CAB224-F4E3-6C8C-3D73-78ABAFF517EF}"/>
                </a:ext>
              </a:extLst>
            </p:cNvPr>
            <p:cNvSpPr/>
            <p:nvPr/>
          </p:nvSpPr>
          <p:spPr>
            <a:xfrm rot="10800000" flipH="1">
              <a:off x="8407372" y="3387047"/>
              <a:ext cx="192235" cy="65404"/>
            </a:xfrm>
            <a:custGeom>
              <a:avLst/>
              <a:gdLst/>
              <a:ahLst/>
              <a:cxnLst/>
              <a:rect l="l" t="t" r="r" b="b"/>
              <a:pathLst>
                <a:path w="136" h="363" extrusionOk="0">
                  <a:moveTo>
                    <a:pt x="0" y="0"/>
                  </a:moveTo>
                  <a:cubicBezTo>
                    <a:pt x="33" y="15"/>
                    <a:pt x="67" y="31"/>
                    <a:pt x="90" y="91"/>
                  </a:cubicBezTo>
                  <a:cubicBezTo>
                    <a:pt x="113" y="151"/>
                    <a:pt x="128" y="318"/>
                    <a:pt x="136" y="363"/>
                  </a:cubicBezTo>
                </a:path>
              </a:pathLst>
            </a:custGeom>
            <a:solidFill>
              <a:srgbClr val="3E75A6"/>
            </a:solidFill>
            <a:ln w="12700"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77" name="Google Shape;200;p3">
              <a:extLst>
                <a:ext uri="{FF2B5EF4-FFF2-40B4-BE49-F238E27FC236}">
                  <a16:creationId xmlns:a16="http://schemas.microsoft.com/office/drawing/2014/main" id="{BF93FDBB-5615-A752-A657-A0B34A488DDA}"/>
                </a:ext>
              </a:extLst>
            </p:cNvPr>
            <p:cNvSpPr/>
            <p:nvPr/>
          </p:nvSpPr>
          <p:spPr>
            <a:xfrm>
              <a:off x="9785803" y="2056019"/>
              <a:ext cx="334716" cy="1656101"/>
            </a:xfrm>
            <a:prstGeom prst="rect">
              <a:avLst/>
            </a:prstGeom>
            <a:solidFill>
              <a:srgbClr val="FAE5D3"/>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rgbClr val="000000"/>
                </a:solidFill>
                <a:latin typeface="Arial" panose="020B0604020202020204" pitchFamily="34" charset="0"/>
                <a:ea typeface="Arial"/>
                <a:cs typeface="Arial" panose="020B0604020202020204" pitchFamily="34" charset="0"/>
                <a:sym typeface="Arial"/>
              </a:endParaRPr>
            </a:p>
          </p:txBody>
        </p:sp>
        <p:sp>
          <p:nvSpPr>
            <p:cNvPr id="178" name="Google Shape;201;p3">
              <a:extLst>
                <a:ext uri="{FF2B5EF4-FFF2-40B4-BE49-F238E27FC236}">
                  <a16:creationId xmlns:a16="http://schemas.microsoft.com/office/drawing/2014/main" id="{3B7F0843-8448-94FE-94EB-335B46E4A719}"/>
                </a:ext>
              </a:extLst>
            </p:cNvPr>
            <p:cNvSpPr txBox="1"/>
            <p:nvPr/>
          </p:nvSpPr>
          <p:spPr>
            <a:xfrm rot="16200000">
              <a:off x="9163566" y="2622112"/>
              <a:ext cx="1584325" cy="465099"/>
            </a:xfrm>
            <a:prstGeom prst="rect">
              <a:avLst/>
            </a:prstGeom>
            <a:noFill/>
            <a:ln w="12700">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dirty="0">
                  <a:solidFill>
                    <a:schemeClr val="dk1"/>
                  </a:solidFill>
                  <a:latin typeface="Arial" panose="020B0604020202020204" pitchFamily="34" charset="0"/>
                  <a:ea typeface="Arial"/>
                  <a:cs typeface="Arial" panose="020B0604020202020204" pitchFamily="34" charset="0"/>
                  <a:sym typeface="Arial"/>
                </a:rPr>
                <a:t>Memory</a:t>
              </a:r>
              <a:endParaRPr sz="1100" dirty="0">
                <a:latin typeface="Arial" panose="020B0604020202020204" pitchFamily="34" charset="0"/>
                <a:cs typeface="Arial" panose="020B0604020202020204" pitchFamily="34" charset="0"/>
              </a:endParaRPr>
            </a:p>
          </p:txBody>
        </p:sp>
        <p:sp>
          <p:nvSpPr>
            <p:cNvPr id="179" name="Google Shape;202;p3">
              <a:extLst>
                <a:ext uri="{FF2B5EF4-FFF2-40B4-BE49-F238E27FC236}">
                  <a16:creationId xmlns:a16="http://schemas.microsoft.com/office/drawing/2014/main" id="{B2AC3A1A-233A-F40E-9A30-0C8CA4197C0F}"/>
                </a:ext>
              </a:extLst>
            </p:cNvPr>
            <p:cNvSpPr txBox="1"/>
            <p:nvPr/>
          </p:nvSpPr>
          <p:spPr>
            <a:xfrm>
              <a:off x="8441949" y="3458764"/>
              <a:ext cx="1406836" cy="582326"/>
            </a:xfrm>
            <a:prstGeom prst="rect">
              <a:avLst/>
            </a:prstGeom>
            <a:noFill/>
            <a:ln w="12700">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dirty="0">
                  <a:solidFill>
                    <a:schemeClr val="dk1"/>
                  </a:solidFill>
                  <a:latin typeface="Arial" panose="020B0604020202020204" pitchFamily="34" charset="0"/>
                  <a:ea typeface="Arial"/>
                  <a:cs typeface="Arial" panose="020B0604020202020204" pitchFamily="34" charset="0"/>
                  <a:sym typeface="Arial"/>
                </a:rPr>
                <a:t>Cache</a:t>
              </a:r>
              <a:endParaRPr sz="1100" dirty="0">
                <a:latin typeface="Arial" panose="020B0604020202020204" pitchFamily="34" charset="0"/>
                <a:cs typeface="Arial" panose="020B0604020202020204" pitchFamily="34" charset="0"/>
              </a:endParaRPr>
            </a:p>
          </p:txBody>
        </p:sp>
        <p:cxnSp>
          <p:nvCxnSpPr>
            <p:cNvPr id="180" name="Google Shape;203;p3">
              <a:extLst>
                <a:ext uri="{FF2B5EF4-FFF2-40B4-BE49-F238E27FC236}">
                  <a16:creationId xmlns:a16="http://schemas.microsoft.com/office/drawing/2014/main" id="{1B44C0D0-9D73-1725-261A-04D5D6C817D7}"/>
                </a:ext>
              </a:extLst>
            </p:cNvPr>
            <p:cNvCxnSpPr>
              <a:cxnSpLocks/>
              <a:endCxn id="177" idx="1"/>
            </p:cNvCxnSpPr>
            <p:nvPr/>
          </p:nvCxnSpPr>
          <p:spPr>
            <a:xfrm>
              <a:off x="9649477" y="2884070"/>
              <a:ext cx="136326" cy="0"/>
            </a:xfrm>
            <a:prstGeom prst="straightConnector1">
              <a:avLst/>
            </a:prstGeom>
            <a:noFill/>
            <a:ln w="12700" cap="flat" cmpd="sng">
              <a:solidFill>
                <a:srgbClr val="7F7F7F"/>
              </a:solidFill>
              <a:prstDash val="solid"/>
              <a:round/>
              <a:headEnd type="none" w="sm" len="sm"/>
              <a:tailEnd type="none" w="sm" len="sm"/>
            </a:ln>
          </p:spPr>
        </p:cxnSp>
        <p:sp>
          <p:nvSpPr>
            <p:cNvPr id="181" name="Google Shape;204;p3">
              <a:extLst>
                <a:ext uri="{FF2B5EF4-FFF2-40B4-BE49-F238E27FC236}">
                  <a16:creationId xmlns:a16="http://schemas.microsoft.com/office/drawing/2014/main" id="{62EFB82E-54E4-3869-E446-BA66F9D23976}"/>
                </a:ext>
              </a:extLst>
            </p:cNvPr>
            <p:cNvSpPr/>
            <p:nvPr/>
          </p:nvSpPr>
          <p:spPr>
            <a:xfrm>
              <a:off x="7130657" y="2879014"/>
              <a:ext cx="1270684" cy="995716"/>
            </a:xfrm>
            <a:prstGeom prst="roundRect">
              <a:avLst>
                <a:gd name="adj" fmla="val 16667"/>
              </a:avLst>
            </a:prstGeom>
            <a:solidFill>
              <a:schemeClr val="accent6">
                <a:lumMod val="20000"/>
                <a:lumOff val="80000"/>
              </a:schemeClr>
            </a:solidFill>
            <a:ln w="127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182" name="Google Shape;205;p3">
              <a:extLst>
                <a:ext uri="{FF2B5EF4-FFF2-40B4-BE49-F238E27FC236}">
                  <a16:creationId xmlns:a16="http://schemas.microsoft.com/office/drawing/2014/main" id="{CB28BE5F-F4F7-B9D6-44C4-C1243AB1CA55}"/>
                </a:ext>
              </a:extLst>
            </p:cNvPr>
            <p:cNvSpPr/>
            <p:nvPr/>
          </p:nvSpPr>
          <p:spPr>
            <a:xfrm>
              <a:off x="7130657" y="1856431"/>
              <a:ext cx="1244475" cy="889732"/>
            </a:xfrm>
            <a:prstGeom prst="roundRect">
              <a:avLst>
                <a:gd name="adj" fmla="val 16667"/>
              </a:avLst>
            </a:prstGeom>
            <a:solidFill>
              <a:srgbClr val="FF0000">
                <a:alpha val="45916"/>
              </a:srgbClr>
            </a:solidFill>
            <a:ln w="12700" cap="flat" cmpd="sng">
              <a:solidFill>
                <a:schemeClr val="tx1"/>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en-US" sz="1100" dirty="0">
                  <a:solidFill>
                    <a:srgbClr val="000000"/>
                  </a:solidFill>
                  <a:latin typeface="Arial" panose="020B0604020202020204" pitchFamily="34" charset="0"/>
                  <a:ea typeface="Arial"/>
                  <a:cs typeface="Arial" panose="020B0604020202020204" pitchFamily="34" charset="0"/>
                  <a:sym typeface="Arial"/>
                </a:rPr>
                <a:t>attacker process</a:t>
              </a:r>
              <a:endParaRPr sz="1200" dirty="0">
                <a:latin typeface="Arial" panose="020B0604020202020204" pitchFamily="34" charset="0"/>
                <a:cs typeface="Arial" panose="020B0604020202020204" pitchFamily="34" charset="0"/>
              </a:endParaRPr>
            </a:p>
          </p:txBody>
        </p:sp>
        <p:sp>
          <p:nvSpPr>
            <p:cNvPr id="183" name="Google Shape;206;p3">
              <a:extLst>
                <a:ext uri="{FF2B5EF4-FFF2-40B4-BE49-F238E27FC236}">
                  <a16:creationId xmlns:a16="http://schemas.microsoft.com/office/drawing/2014/main" id="{E0AB87D9-ACD8-A943-0073-D7EB91EE41D1}"/>
                </a:ext>
              </a:extLst>
            </p:cNvPr>
            <p:cNvSpPr/>
            <p:nvPr/>
          </p:nvSpPr>
          <p:spPr>
            <a:xfrm rot="-5400000">
              <a:off x="10983855" y="4435852"/>
              <a:ext cx="144463" cy="144463"/>
            </a:xfrm>
            <a:prstGeom prst="rect">
              <a:avLst/>
            </a:prstGeom>
            <a:noFill/>
            <a:ln w="12700">
              <a:solidFill>
                <a:schemeClr val="tx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184" name="TextBox 183">
              <a:extLst>
                <a:ext uri="{FF2B5EF4-FFF2-40B4-BE49-F238E27FC236}">
                  <a16:creationId xmlns:a16="http://schemas.microsoft.com/office/drawing/2014/main" id="{5BF6F014-9E96-CDFA-F7DA-9952B505E782}"/>
                </a:ext>
              </a:extLst>
            </p:cNvPr>
            <p:cNvSpPr txBox="1"/>
            <p:nvPr/>
          </p:nvSpPr>
          <p:spPr>
            <a:xfrm>
              <a:off x="2722860" y="4488483"/>
              <a:ext cx="2482525" cy="553125"/>
            </a:xfrm>
            <a:prstGeom prst="rect">
              <a:avLst/>
            </a:prstGeom>
            <a:noFill/>
            <a:ln w="12700">
              <a:noFill/>
            </a:ln>
          </p:spPr>
          <p:txBody>
            <a:bodyPr wrap="square" rtlCol="0">
              <a:spAutoFit/>
            </a:bodyPr>
            <a:lstStyle/>
            <a:p>
              <a:r>
                <a:rPr lang="en-US" sz="1100" dirty="0">
                  <a:latin typeface="Arial" panose="020B0604020202020204" pitchFamily="34" charset="0"/>
                  <a:cs typeface="Arial" panose="020B0604020202020204" pitchFamily="34" charset="0"/>
                </a:rPr>
                <a:t>DNN Model</a:t>
              </a:r>
            </a:p>
          </p:txBody>
        </p:sp>
        <p:sp>
          <p:nvSpPr>
            <p:cNvPr id="185" name="TextBox 184">
              <a:extLst>
                <a:ext uri="{FF2B5EF4-FFF2-40B4-BE49-F238E27FC236}">
                  <a16:creationId xmlns:a16="http://schemas.microsoft.com/office/drawing/2014/main" id="{C0D80F77-B303-86B6-ACC9-D9B3B3E6E1B0}"/>
                </a:ext>
              </a:extLst>
            </p:cNvPr>
            <p:cNvSpPr txBox="1"/>
            <p:nvPr/>
          </p:nvSpPr>
          <p:spPr>
            <a:xfrm>
              <a:off x="6731640" y="1441548"/>
              <a:ext cx="2148374" cy="553125"/>
            </a:xfrm>
            <a:prstGeom prst="rect">
              <a:avLst/>
            </a:prstGeom>
            <a:noFill/>
            <a:ln w="12700">
              <a:noFill/>
            </a:ln>
          </p:spPr>
          <p:txBody>
            <a:bodyPr wrap="square" rtlCol="0">
              <a:spAutoFit/>
            </a:bodyPr>
            <a:lstStyle/>
            <a:p>
              <a:r>
                <a:rPr lang="en-US" sz="1100" b="1" dirty="0">
                  <a:latin typeface="Arial" panose="020B0604020202020204" pitchFamily="34" charset="0"/>
                  <a:cs typeface="Arial" panose="020B0604020202020204" pitchFamily="34" charset="0"/>
                </a:rPr>
                <a:t>Environment</a:t>
              </a:r>
            </a:p>
          </p:txBody>
        </p:sp>
        <p:grpSp>
          <p:nvGrpSpPr>
            <p:cNvPr id="186" name="Group 185">
              <a:extLst>
                <a:ext uri="{FF2B5EF4-FFF2-40B4-BE49-F238E27FC236}">
                  <a16:creationId xmlns:a16="http://schemas.microsoft.com/office/drawing/2014/main" id="{17AC1DD7-CF73-73FA-B22C-D1A1E3EA53FA}"/>
                </a:ext>
              </a:extLst>
            </p:cNvPr>
            <p:cNvGrpSpPr/>
            <p:nvPr/>
          </p:nvGrpSpPr>
          <p:grpSpPr>
            <a:xfrm>
              <a:off x="2349501" y="1856431"/>
              <a:ext cx="1966805" cy="2660976"/>
              <a:chOff x="2127101" y="1608808"/>
              <a:chExt cx="2261618" cy="3042313"/>
            </a:xfrm>
          </p:grpSpPr>
          <p:sp>
            <p:nvSpPr>
              <p:cNvPr id="187" name="Oval 186">
                <a:extLst>
                  <a:ext uri="{FF2B5EF4-FFF2-40B4-BE49-F238E27FC236}">
                    <a16:creationId xmlns:a16="http://schemas.microsoft.com/office/drawing/2014/main" id="{3C65FDD0-5E75-006E-CFDF-26D8DAA006D3}"/>
                  </a:ext>
                </a:extLst>
              </p:cNvPr>
              <p:cNvSpPr/>
              <p:nvPr/>
            </p:nvSpPr>
            <p:spPr>
              <a:xfrm>
                <a:off x="2128733" y="2189491"/>
                <a:ext cx="383455" cy="383455"/>
              </a:xfrm>
              <a:prstGeom prst="ellipse">
                <a:avLst/>
              </a:prstGeom>
              <a:solidFill>
                <a:srgbClr val="FFC000"/>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sz="1100">
                  <a:latin typeface="Arial" panose="020B0604020202020204" pitchFamily="34" charset="0"/>
                  <a:cs typeface="Arial" panose="020B0604020202020204" pitchFamily="34" charset="0"/>
                </a:endParaRPr>
              </a:p>
            </p:txBody>
          </p:sp>
          <p:sp>
            <p:nvSpPr>
              <p:cNvPr id="188" name="Oval 187">
                <a:extLst>
                  <a:ext uri="{FF2B5EF4-FFF2-40B4-BE49-F238E27FC236}">
                    <a16:creationId xmlns:a16="http://schemas.microsoft.com/office/drawing/2014/main" id="{93797801-FECA-9065-4782-F5A4FC977B6E}"/>
                  </a:ext>
                </a:extLst>
              </p:cNvPr>
              <p:cNvSpPr/>
              <p:nvPr/>
            </p:nvSpPr>
            <p:spPr>
              <a:xfrm>
                <a:off x="2127101" y="3034856"/>
                <a:ext cx="383455" cy="383455"/>
              </a:xfrm>
              <a:prstGeom prst="ellipse">
                <a:avLst/>
              </a:prstGeom>
              <a:solidFill>
                <a:srgbClr val="FFC000"/>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sz="1100">
                  <a:latin typeface="Arial" panose="020B0604020202020204" pitchFamily="34" charset="0"/>
                  <a:cs typeface="Arial" panose="020B0604020202020204" pitchFamily="34" charset="0"/>
                </a:endParaRPr>
              </a:p>
            </p:txBody>
          </p:sp>
          <p:sp>
            <p:nvSpPr>
              <p:cNvPr id="189" name="Oval 188">
                <a:extLst>
                  <a:ext uri="{FF2B5EF4-FFF2-40B4-BE49-F238E27FC236}">
                    <a16:creationId xmlns:a16="http://schemas.microsoft.com/office/drawing/2014/main" id="{A326A4F4-C801-11AB-7CB0-F3BB2BF2C6C7}"/>
                  </a:ext>
                </a:extLst>
              </p:cNvPr>
              <p:cNvSpPr/>
              <p:nvPr/>
            </p:nvSpPr>
            <p:spPr>
              <a:xfrm>
                <a:off x="2142987" y="3767279"/>
                <a:ext cx="383455" cy="383455"/>
              </a:xfrm>
              <a:prstGeom prst="ellipse">
                <a:avLst/>
              </a:prstGeom>
              <a:solidFill>
                <a:srgbClr val="FFC000"/>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sz="1100">
                  <a:latin typeface="Arial" panose="020B0604020202020204" pitchFamily="34" charset="0"/>
                  <a:cs typeface="Arial" panose="020B0604020202020204" pitchFamily="34" charset="0"/>
                </a:endParaRPr>
              </a:p>
            </p:txBody>
          </p:sp>
          <p:sp>
            <p:nvSpPr>
              <p:cNvPr id="190" name="Oval 189">
                <a:extLst>
                  <a:ext uri="{FF2B5EF4-FFF2-40B4-BE49-F238E27FC236}">
                    <a16:creationId xmlns:a16="http://schemas.microsoft.com/office/drawing/2014/main" id="{176B7A20-3028-9B56-0FDD-80CD1C6DB221}"/>
                  </a:ext>
                </a:extLst>
              </p:cNvPr>
              <p:cNvSpPr/>
              <p:nvPr/>
            </p:nvSpPr>
            <p:spPr>
              <a:xfrm>
                <a:off x="2795032" y="1608808"/>
                <a:ext cx="383455" cy="383455"/>
              </a:xfrm>
              <a:prstGeom prst="ellipse">
                <a:avLst/>
              </a:prstGeom>
              <a:solidFill>
                <a:srgbClr val="FFC000"/>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sz="1100">
                  <a:latin typeface="Arial" panose="020B0604020202020204" pitchFamily="34" charset="0"/>
                  <a:cs typeface="Arial" panose="020B0604020202020204" pitchFamily="34" charset="0"/>
                </a:endParaRPr>
              </a:p>
            </p:txBody>
          </p:sp>
          <p:sp>
            <p:nvSpPr>
              <p:cNvPr id="191" name="Oval 190">
                <a:extLst>
                  <a:ext uri="{FF2B5EF4-FFF2-40B4-BE49-F238E27FC236}">
                    <a16:creationId xmlns:a16="http://schemas.microsoft.com/office/drawing/2014/main" id="{DEFDBAB5-69E9-3164-0B7F-35072F9EA8DB}"/>
                  </a:ext>
                </a:extLst>
              </p:cNvPr>
              <p:cNvSpPr/>
              <p:nvPr/>
            </p:nvSpPr>
            <p:spPr>
              <a:xfrm>
                <a:off x="2780471" y="2552240"/>
                <a:ext cx="383455" cy="383455"/>
              </a:xfrm>
              <a:prstGeom prst="ellipse">
                <a:avLst/>
              </a:prstGeom>
              <a:solidFill>
                <a:srgbClr val="FFC000"/>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sz="1100">
                  <a:latin typeface="Arial" panose="020B0604020202020204" pitchFamily="34" charset="0"/>
                  <a:cs typeface="Arial" panose="020B0604020202020204" pitchFamily="34" charset="0"/>
                </a:endParaRPr>
              </a:p>
            </p:txBody>
          </p:sp>
          <p:sp>
            <p:nvSpPr>
              <p:cNvPr id="192" name="Oval 191">
                <a:extLst>
                  <a:ext uri="{FF2B5EF4-FFF2-40B4-BE49-F238E27FC236}">
                    <a16:creationId xmlns:a16="http://schemas.microsoft.com/office/drawing/2014/main" id="{91760E24-35EA-4141-3A28-A2A43565BF4F}"/>
                  </a:ext>
                </a:extLst>
              </p:cNvPr>
              <p:cNvSpPr/>
              <p:nvPr/>
            </p:nvSpPr>
            <p:spPr>
              <a:xfrm>
                <a:off x="2763411" y="3387047"/>
                <a:ext cx="383455" cy="383455"/>
              </a:xfrm>
              <a:prstGeom prst="ellipse">
                <a:avLst/>
              </a:prstGeom>
              <a:solidFill>
                <a:srgbClr val="FFC000"/>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sz="1100">
                  <a:latin typeface="Arial" panose="020B0604020202020204" pitchFamily="34" charset="0"/>
                  <a:cs typeface="Arial" panose="020B0604020202020204" pitchFamily="34" charset="0"/>
                </a:endParaRPr>
              </a:p>
            </p:txBody>
          </p:sp>
          <p:sp>
            <p:nvSpPr>
              <p:cNvPr id="193" name="Oval 192">
                <a:extLst>
                  <a:ext uri="{FF2B5EF4-FFF2-40B4-BE49-F238E27FC236}">
                    <a16:creationId xmlns:a16="http://schemas.microsoft.com/office/drawing/2014/main" id="{1CB885D5-AC4A-73BA-C059-FC39B0D465DC}"/>
                  </a:ext>
                </a:extLst>
              </p:cNvPr>
              <p:cNvSpPr/>
              <p:nvPr/>
            </p:nvSpPr>
            <p:spPr>
              <a:xfrm>
                <a:off x="2763411" y="4267666"/>
                <a:ext cx="383455" cy="383455"/>
              </a:xfrm>
              <a:prstGeom prst="ellipse">
                <a:avLst/>
              </a:prstGeom>
              <a:solidFill>
                <a:srgbClr val="FFC000"/>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sz="1100">
                  <a:latin typeface="Arial" panose="020B0604020202020204" pitchFamily="34" charset="0"/>
                  <a:cs typeface="Arial" panose="020B0604020202020204" pitchFamily="34" charset="0"/>
                </a:endParaRPr>
              </a:p>
            </p:txBody>
          </p:sp>
          <p:sp>
            <p:nvSpPr>
              <p:cNvPr id="194" name="Oval 193">
                <a:extLst>
                  <a:ext uri="{FF2B5EF4-FFF2-40B4-BE49-F238E27FC236}">
                    <a16:creationId xmlns:a16="http://schemas.microsoft.com/office/drawing/2014/main" id="{FF8D872C-D439-70F1-155A-098BEF9F6F42}"/>
                  </a:ext>
                </a:extLst>
              </p:cNvPr>
              <p:cNvSpPr/>
              <p:nvPr/>
            </p:nvSpPr>
            <p:spPr>
              <a:xfrm>
                <a:off x="3530868" y="2217959"/>
                <a:ext cx="383455" cy="383455"/>
              </a:xfrm>
              <a:prstGeom prst="ellipse">
                <a:avLst/>
              </a:prstGeom>
              <a:solidFill>
                <a:srgbClr val="FFC000"/>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sz="1100">
                  <a:latin typeface="Arial" panose="020B0604020202020204" pitchFamily="34" charset="0"/>
                  <a:cs typeface="Arial" panose="020B0604020202020204" pitchFamily="34" charset="0"/>
                </a:endParaRPr>
              </a:p>
            </p:txBody>
          </p:sp>
          <p:sp>
            <p:nvSpPr>
              <p:cNvPr id="195" name="Oval 194">
                <a:extLst>
                  <a:ext uri="{FF2B5EF4-FFF2-40B4-BE49-F238E27FC236}">
                    <a16:creationId xmlns:a16="http://schemas.microsoft.com/office/drawing/2014/main" id="{520FBBDA-138B-583A-85F5-E8A58DADBAE1}"/>
                  </a:ext>
                </a:extLst>
              </p:cNvPr>
              <p:cNvSpPr/>
              <p:nvPr/>
            </p:nvSpPr>
            <p:spPr>
              <a:xfrm>
                <a:off x="3479411" y="3049344"/>
                <a:ext cx="383455" cy="383455"/>
              </a:xfrm>
              <a:prstGeom prst="ellipse">
                <a:avLst/>
              </a:prstGeom>
              <a:solidFill>
                <a:srgbClr val="FFC000"/>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sz="1100">
                  <a:latin typeface="Arial" panose="020B0604020202020204" pitchFamily="34" charset="0"/>
                  <a:cs typeface="Arial" panose="020B0604020202020204" pitchFamily="34" charset="0"/>
                </a:endParaRPr>
              </a:p>
            </p:txBody>
          </p:sp>
          <p:sp>
            <p:nvSpPr>
              <p:cNvPr id="196" name="Oval 195">
                <a:extLst>
                  <a:ext uri="{FF2B5EF4-FFF2-40B4-BE49-F238E27FC236}">
                    <a16:creationId xmlns:a16="http://schemas.microsoft.com/office/drawing/2014/main" id="{77E77DD1-7E97-33DE-D9C5-BC1AF4A61D5C}"/>
                  </a:ext>
                </a:extLst>
              </p:cNvPr>
              <p:cNvSpPr/>
              <p:nvPr/>
            </p:nvSpPr>
            <p:spPr>
              <a:xfrm>
                <a:off x="3430471" y="3898817"/>
                <a:ext cx="383455" cy="383455"/>
              </a:xfrm>
              <a:prstGeom prst="ellipse">
                <a:avLst/>
              </a:prstGeom>
              <a:solidFill>
                <a:srgbClr val="FFC000"/>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sz="1100">
                  <a:latin typeface="Arial" panose="020B0604020202020204" pitchFamily="34" charset="0"/>
                  <a:cs typeface="Arial" panose="020B0604020202020204" pitchFamily="34" charset="0"/>
                </a:endParaRPr>
              </a:p>
            </p:txBody>
          </p:sp>
          <p:cxnSp>
            <p:nvCxnSpPr>
              <p:cNvPr id="197" name="Straight Connector 196">
                <a:extLst>
                  <a:ext uri="{FF2B5EF4-FFF2-40B4-BE49-F238E27FC236}">
                    <a16:creationId xmlns:a16="http://schemas.microsoft.com/office/drawing/2014/main" id="{01420772-1004-BB6B-70DA-5B0B9E552AB6}"/>
                  </a:ext>
                </a:extLst>
              </p:cNvPr>
              <p:cNvCxnSpPr>
                <a:cxnSpLocks/>
                <a:stCxn id="187" idx="6"/>
                <a:endCxn id="190" idx="2"/>
              </p:cNvCxnSpPr>
              <p:nvPr/>
            </p:nvCxnSpPr>
            <p:spPr>
              <a:xfrm flipV="1">
                <a:off x="2512188" y="1800536"/>
                <a:ext cx="282844" cy="580683"/>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7B2C3FF7-51DD-313F-9FE4-1E51D5709F52}"/>
                  </a:ext>
                </a:extLst>
              </p:cNvPr>
              <p:cNvCxnSpPr>
                <a:cxnSpLocks/>
                <a:stCxn id="187" idx="6"/>
                <a:endCxn id="191" idx="2"/>
              </p:cNvCxnSpPr>
              <p:nvPr/>
            </p:nvCxnSpPr>
            <p:spPr>
              <a:xfrm>
                <a:off x="2512188" y="2381219"/>
                <a:ext cx="268283" cy="36274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5A19E07A-DFCD-0CD2-7ECC-F351AFAD4A20}"/>
                  </a:ext>
                </a:extLst>
              </p:cNvPr>
              <p:cNvCxnSpPr>
                <a:cxnSpLocks/>
                <a:stCxn id="187" idx="6"/>
                <a:endCxn id="192" idx="2"/>
              </p:cNvCxnSpPr>
              <p:nvPr/>
            </p:nvCxnSpPr>
            <p:spPr>
              <a:xfrm>
                <a:off x="2512188" y="2381219"/>
                <a:ext cx="251223" cy="1197556"/>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8B0CAE35-4D97-9802-2F9E-7672CA866EB6}"/>
                  </a:ext>
                </a:extLst>
              </p:cNvPr>
              <p:cNvCxnSpPr>
                <a:cxnSpLocks/>
                <a:stCxn id="187" idx="6"/>
                <a:endCxn id="193" idx="2"/>
              </p:cNvCxnSpPr>
              <p:nvPr/>
            </p:nvCxnSpPr>
            <p:spPr>
              <a:xfrm>
                <a:off x="2512188" y="2381219"/>
                <a:ext cx="251223" cy="2078175"/>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A472E32E-DA25-973E-0B18-4A92DD5075C1}"/>
                  </a:ext>
                </a:extLst>
              </p:cNvPr>
              <p:cNvCxnSpPr>
                <a:cxnSpLocks/>
                <a:stCxn id="188" idx="6"/>
                <a:endCxn id="191" idx="2"/>
              </p:cNvCxnSpPr>
              <p:nvPr/>
            </p:nvCxnSpPr>
            <p:spPr>
              <a:xfrm flipV="1">
                <a:off x="2510556" y="2743968"/>
                <a:ext cx="269915" cy="482616"/>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138762FB-8756-4CEA-2363-A7409C015704}"/>
                  </a:ext>
                </a:extLst>
              </p:cNvPr>
              <p:cNvCxnSpPr>
                <a:cxnSpLocks/>
                <a:stCxn id="188" idx="6"/>
                <a:endCxn id="190" idx="2"/>
              </p:cNvCxnSpPr>
              <p:nvPr/>
            </p:nvCxnSpPr>
            <p:spPr>
              <a:xfrm flipV="1">
                <a:off x="2510556" y="1800536"/>
                <a:ext cx="284476" cy="1426048"/>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A96D1086-E846-6799-645F-2AF6F0C4BD03}"/>
                  </a:ext>
                </a:extLst>
              </p:cNvPr>
              <p:cNvCxnSpPr>
                <a:cxnSpLocks/>
                <a:stCxn id="188" idx="6"/>
                <a:endCxn id="192" idx="2"/>
              </p:cNvCxnSpPr>
              <p:nvPr/>
            </p:nvCxnSpPr>
            <p:spPr>
              <a:xfrm>
                <a:off x="2510556" y="3226584"/>
                <a:ext cx="252855" cy="352191"/>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12E67C39-81BA-FB68-264F-E8A0F76223FA}"/>
                  </a:ext>
                </a:extLst>
              </p:cNvPr>
              <p:cNvCxnSpPr>
                <a:cxnSpLocks/>
                <a:stCxn id="188" idx="6"/>
                <a:endCxn id="193" idx="2"/>
              </p:cNvCxnSpPr>
              <p:nvPr/>
            </p:nvCxnSpPr>
            <p:spPr>
              <a:xfrm>
                <a:off x="2510556" y="3226584"/>
                <a:ext cx="252855" cy="123281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03A22B41-945F-12A4-392E-A85A7FE8845A}"/>
                  </a:ext>
                </a:extLst>
              </p:cNvPr>
              <p:cNvCxnSpPr>
                <a:cxnSpLocks/>
                <a:stCxn id="190" idx="2"/>
                <a:endCxn id="189" idx="6"/>
              </p:cNvCxnSpPr>
              <p:nvPr/>
            </p:nvCxnSpPr>
            <p:spPr>
              <a:xfrm flipH="1">
                <a:off x="2526442" y="1800536"/>
                <a:ext cx="268590" cy="2158471"/>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05EA9CBC-B309-A3A2-F552-205FB46DB509}"/>
                  </a:ext>
                </a:extLst>
              </p:cNvPr>
              <p:cNvCxnSpPr>
                <a:cxnSpLocks/>
                <a:stCxn id="191" idx="2"/>
                <a:endCxn id="189" idx="6"/>
              </p:cNvCxnSpPr>
              <p:nvPr/>
            </p:nvCxnSpPr>
            <p:spPr>
              <a:xfrm flipH="1">
                <a:off x="2526442" y="2743968"/>
                <a:ext cx="254029" cy="12150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419D9767-0501-FAFF-E4C6-06B6C614DA40}"/>
                  </a:ext>
                </a:extLst>
              </p:cNvPr>
              <p:cNvCxnSpPr>
                <a:cxnSpLocks/>
                <a:stCxn id="192" idx="2"/>
                <a:endCxn id="189" idx="6"/>
              </p:cNvCxnSpPr>
              <p:nvPr/>
            </p:nvCxnSpPr>
            <p:spPr>
              <a:xfrm flipH="1">
                <a:off x="2526442" y="3578775"/>
                <a:ext cx="236969" cy="38023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4D817636-7C79-5CA6-952D-F0281C18E316}"/>
                  </a:ext>
                </a:extLst>
              </p:cNvPr>
              <p:cNvCxnSpPr>
                <a:cxnSpLocks/>
                <a:stCxn id="193" idx="2"/>
                <a:endCxn id="189" idx="6"/>
              </p:cNvCxnSpPr>
              <p:nvPr/>
            </p:nvCxnSpPr>
            <p:spPr>
              <a:xfrm flipH="1" flipV="1">
                <a:off x="2526442" y="3959007"/>
                <a:ext cx="236969" cy="500387"/>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22F16172-BC0D-89D1-7B10-A9354A5F3011}"/>
                  </a:ext>
                </a:extLst>
              </p:cNvPr>
              <p:cNvCxnSpPr>
                <a:cxnSpLocks/>
                <a:stCxn id="196" idx="2"/>
                <a:endCxn id="193" idx="6"/>
              </p:cNvCxnSpPr>
              <p:nvPr/>
            </p:nvCxnSpPr>
            <p:spPr>
              <a:xfrm flipH="1">
                <a:off x="3146866" y="4090545"/>
                <a:ext cx="283605" cy="36884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1B005699-68DE-F2EF-ECD6-91B464FB3DE1}"/>
                  </a:ext>
                </a:extLst>
              </p:cNvPr>
              <p:cNvCxnSpPr>
                <a:cxnSpLocks/>
                <a:stCxn id="195" idx="2"/>
                <a:endCxn id="193" idx="6"/>
              </p:cNvCxnSpPr>
              <p:nvPr/>
            </p:nvCxnSpPr>
            <p:spPr>
              <a:xfrm flipH="1">
                <a:off x="3146866" y="3241072"/>
                <a:ext cx="332545" cy="121832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0E9259CA-8C0C-08C6-28D5-29D1F00A7590}"/>
                  </a:ext>
                </a:extLst>
              </p:cNvPr>
              <p:cNvCxnSpPr>
                <a:cxnSpLocks/>
                <a:stCxn id="194" idx="2"/>
                <a:endCxn id="193" idx="6"/>
              </p:cNvCxnSpPr>
              <p:nvPr/>
            </p:nvCxnSpPr>
            <p:spPr>
              <a:xfrm flipH="1">
                <a:off x="3146866" y="2409687"/>
                <a:ext cx="384002" cy="2049707"/>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E99E943F-9554-1942-925A-F3C9FD2C1DA7}"/>
                  </a:ext>
                </a:extLst>
              </p:cNvPr>
              <p:cNvCxnSpPr>
                <a:cxnSpLocks/>
                <a:stCxn id="194" idx="2"/>
                <a:endCxn id="190" idx="6"/>
              </p:cNvCxnSpPr>
              <p:nvPr/>
            </p:nvCxnSpPr>
            <p:spPr>
              <a:xfrm flipH="1" flipV="1">
                <a:off x="3178487" y="1800536"/>
                <a:ext cx="352381" cy="609151"/>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5A8BD536-A24A-EAA5-1F51-AF3343BF6FE7}"/>
                  </a:ext>
                </a:extLst>
              </p:cNvPr>
              <p:cNvCxnSpPr>
                <a:cxnSpLocks/>
                <a:stCxn id="195" idx="2"/>
                <a:endCxn id="190" idx="6"/>
              </p:cNvCxnSpPr>
              <p:nvPr/>
            </p:nvCxnSpPr>
            <p:spPr>
              <a:xfrm flipH="1" flipV="1">
                <a:off x="3178487" y="1800536"/>
                <a:ext cx="300924" cy="1440536"/>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65D0E325-AAB5-21A7-789D-16A5209836A4}"/>
                  </a:ext>
                </a:extLst>
              </p:cNvPr>
              <p:cNvCxnSpPr>
                <a:cxnSpLocks/>
                <a:stCxn id="196" idx="2"/>
                <a:endCxn id="190" idx="6"/>
              </p:cNvCxnSpPr>
              <p:nvPr/>
            </p:nvCxnSpPr>
            <p:spPr>
              <a:xfrm flipH="1" flipV="1">
                <a:off x="3178487" y="1800536"/>
                <a:ext cx="251984" cy="229000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DB9FF65B-B8A7-AF40-2DCB-E4017E767EFB}"/>
                  </a:ext>
                </a:extLst>
              </p:cNvPr>
              <p:cNvCxnSpPr>
                <a:cxnSpLocks/>
                <a:stCxn id="191" idx="6"/>
                <a:endCxn id="194" idx="2"/>
              </p:cNvCxnSpPr>
              <p:nvPr/>
            </p:nvCxnSpPr>
            <p:spPr>
              <a:xfrm flipV="1">
                <a:off x="3163926" y="2409687"/>
                <a:ext cx="366942" cy="334281"/>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83E77BC9-DCAE-DEB9-7DB5-B3E32EEAECC3}"/>
                  </a:ext>
                </a:extLst>
              </p:cNvPr>
              <p:cNvCxnSpPr>
                <a:cxnSpLocks/>
                <a:stCxn id="192" idx="6"/>
                <a:endCxn id="194" idx="2"/>
              </p:cNvCxnSpPr>
              <p:nvPr/>
            </p:nvCxnSpPr>
            <p:spPr>
              <a:xfrm flipV="1">
                <a:off x="3146866" y="2409687"/>
                <a:ext cx="384002" cy="1169088"/>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C36A4388-5E98-EAB0-24CB-EE86D47A4BA8}"/>
                  </a:ext>
                </a:extLst>
              </p:cNvPr>
              <p:cNvCxnSpPr>
                <a:cxnSpLocks/>
                <a:stCxn id="195" idx="2"/>
                <a:endCxn id="191" idx="6"/>
              </p:cNvCxnSpPr>
              <p:nvPr/>
            </p:nvCxnSpPr>
            <p:spPr>
              <a:xfrm flipH="1" flipV="1">
                <a:off x="3163926" y="2743968"/>
                <a:ext cx="315485" cy="497104"/>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EAA2DBD6-AA01-1AD5-DDD2-3498235C906A}"/>
                  </a:ext>
                </a:extLst>
              </p:cNvPr>
              <p:cNvCxnSpPr>
                <a:cxnSpLocks/>
                <a:stCxn id="195" idx="2"/>
                <a:endCxn id="192" idx="6"/>
              </p:cNvCxnSpPr>
              <p:nvPr/>
            </p:nvCxnSpPr>
            <p:spPr>
              <a:xfrm flipH="1">
                <a:off x="3146866" y="3241072"/>
                <a:ext cx="332545" cy="337703"/>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91BEA08D-EB9F-800F-F14E-B48A86FBE59E}"/>
                  </a:ext>
                </a:extLst>
              </p:cNvPr>
              <p:cNvCxnSpPr>
                <a:cxnSpLocks/>
                <a:stCxn id="196" idx="2"/>
                <a:endCxn id="192" idx="6"/>
              </p:cNvCxnSpPr>
              <p:nvPr/>
            </p:nvCxnSpPr>
            <p:spPr>
              <a:xfrm flipH="1" flipV="1">
                <a:off x="3146866" y="3578775"/>
                <a:ext cx="283605" cy="51177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0" name="Freeform 219">
                <a:extLst>
                  <a:ext uri="{FF2B5EF4-FFF2-40B4-BE49-F238E27FC236}">
                    <a16:creationId xmlns:a16="http://schemas.microsoft.com/office/drawing/2014/main" id="{01A3427C-B752-687A-37F6-6685889FF1D6}"/>
                  </a:ext>
                </a:extLst>
              </p:cNvPr>
              <p:cNvSpPr/>
              <p:nvPr/>
            </p:nvSpPr>
            <p:spPr>
              <a:xfrm>
                <a:off x="3814367" y="2071502"/>
                <a:ext cx="574352" cy="2217972"/>
              </a:xfrm>
              <a:custGeom>
                <a:avLst/>
                <a:gdLst>
                  <a:gd name="connsiteX0" fmla="*/ 189 w 574352"/>
                  <a:gd name="connsiteY0" fmla="*/ 0 h 1807535"/>
                  <a:gd name="connsiteX1" fmla="*/ 329798 w 574352"/>
                  <a:gd name="connsiteY1" fmla="*/ 308344 h 1807535"/>
                  <a:gd name="connsiteX2" fmla="*/ 95882 w 574352"/>
                  <a:gd name="connsiteY2" fmla="*/ 446567 h 1807535"/>
                  <a:gd name="connsiteX3" fmla="*/ 574347 w 574352"/>
                  <a:gd name="connsiteY3" fmla="*/ 627321 h 1807535"/>
                  <a:gd name="connsiteX4" fmla="*/ 106514 w 574352"/>
                  <a:gd name="connsiteY4" fmla="*/ 744279 h 1807535"/>
                  <a:gd name="connsiteX5" fmla="*/ 553082 w 574352"/>
                  <a:gd name="connsiteY5" fmla="*/ 914400 h 1807535"/>
                  <a:gd name="connsiteX6" fmla="*/ 42719 w 574352"/>
                  <a:gd name="connsiteY6" fmla="*/ 1084521 h 1807535"/>
                  <a:gd name="connsiteX7" fmla="*/ 457389 w 574352"/>
                  <a:gd name="connsiteY7" fmla="*/ 1286539 h 1807535"/>
                  <a:gd name="connsiteX8" fmla="*/ 74617 w 574352"/>
                  <a:gd name="connsiteY8" fmla="*/ 1541721 h 1807535"/>
                  <a:gd name="connsiteX9" fmla="*/ 189 w 574352"/>
                  <a:gd name="connsiteY9" fmla="*/ 1807535 h 18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352" h="1807535">
                    <a:moveTo>
                      <a:pt x="189" y="0"/>
                    </a:moveTo>
                    <a:cubicBezTo>
                      <a:pt x="157019" y="116958"/>
                      <a:pt x="313849" y="233916"/>
                      <a:pt x="329798" y="308344"/>
                    </a:cubicBezTo>
                    <a:cubicBezTo>
                      <a:pt x="345747" y="382772"/>
                      <a:pt x="55124" y="393404"/>
                      <a:pt x="95882" y="446567"/>
                    </a:cubicBezTo>
                    <a:cubicBezTo>
                      <a:pt x="136640" y="499730"/>
                      <a:pt x="572575" y="577702"/>
                      <a:pt x="574347" y="627321"/>
                    </a:cubicBezTo>
                    <a:cubicBezTo>
                      <a:pt x="576119" y="676940"/>
                      <a:pt x="110058" y="696433"/>
                      <a:pt x="106514" y="744279"/>
                    </a:cubicBezTo>
                    <a:cubicBezTo>
                      <a:pt x="102970" y="792125"/>
                      <a:pt x="563714" y="857693"/>
                      <a:pt x="553082" y="914400"/>
                    </a:cubicBezTo>
                    <a:cubicBezTo>
                      <a:pt x="542450" y="971107"/>
                      <a:pt x="58668" y="1022498"/>
                      <a:pt x="42719" y="1084521"/>
                    </a:cubicBezTo>
                    <a:cubicBezTo>
                      <a:pt x="26770" y="1146544"/>
                      <a:pt x="452073" y="1210339"/>
                      <a:pt x="457389" y="1286539"/>
                    </a:cubicBezTo>
                    <a:cubicBezTo>
                      <a:pt x="462705" y="1362739"/>
                      <a:pt x="150817" y="1454888"/>
                      <a:pt x="74617" y="1541721"/>
                    </a:cubicBezTo>
                    <a:cubicBezTo>
                      <a:pt x="-1583" y="1628554"/>
                      <a:pt x="-697" y="1718044"/>
                      <a:pt x="189" y="1807535"/>
                    </a:cubicBez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sz="900">
                  <a:latin typeface="Arial" panose="020B0604020202020204" pitchFamily="34" charset="0"/>
                  <a:cs typeface="Arial" panose="020B0604020202020204" pitchFamily="34" charset="0"/>
                </a:endParaRPr>
              </a:p>
            </p:txBody>
          </p:sp>
        </p:grpSp>
        <p:sp>
          <p:nvSpPr>
            <p:cNvPr id="221" name="TextBox 220">
              <a:extLst>
                <a:ext uri="{FF2B5EF4-FFF2-40B4-BE49-F238E27FC236}">
                  <a16:creationId xmlns:a16="http://schemas.microsoft.com/office/drawing/2014/main" id="{DE4FD99F-6B34-9198-35EA-28B5A2083D32}"/>
                </a:ext>
              </a:extLst>
            </p:cNvPr>
            <p:cNvSpPr txBox="1"/>
            <p:nvPr/>
          </p:nvSpPr>
          <p:spPr>
            <a:xfrm>
              <a:off x="4344501" y="3856739"/>
              <a:ext cx="1867622" cy="911029"/>
            </a:xfrm>
            <a:prstGeom prst="rect">
              <a:avLst/>
            </a:prstGeom>
            <a:noFill/>
            <a:ln w="12700">
              <a:noFill/>
            </a:ln>
          </p:spPr>
          <p:txBody>
            <a:bodyPr wrap="square" lIns="0" rtlCol="0">
              <a:spAutoFit/>
            </a:bodyPr>
            <a:lstStyle/>
            <a:p>
              <a:r>
                <a:rPr lang="en-US" sz="1100" b="1" dirty="0">
                  <a:latin typeface="Arial" panose="020B0604020202020204" pitchFamily="34" charset="0"/>
                  <a:cs typeface="Arial" panose="020B0604020202020204" pitchFamily="34" charset="0"/>
                </a:rPr>
                <a:t>a</a:t>
              </a:r>
              <a:r>
                <a:rPr lang="en-US" sz="1100" b="1" baseline="-25000" dirty="0">
                  <a:latin typeface="Arial" panose="020B0604020202020204" pitchFamily="34" charset="0"/>
                  <a:cs typeface="Arial" panose="020B0604020202020204" pitchFamily="34" charset="0"/>
                </a:rPr>
                <a:t>g</a:t>
              </a:r>
              <a:r>
                <a:rPr lang="en-US" sz="1100" dirty="0">
                  <a:latin typeface="Arial" panose="020B0604020202020204" pitchFamily="34" charset="0"/>
                  <a:cs typeface="Arial" panose="020B0604020202020204" pitchFamily="34" charset="0"/>
                </a:rPr>
                <a:t>: guess</a:t>
              </a:r>
            </a:p>
            <a:p>
              <a:r>
                <a:rPr lang="en-US" altLang="zh-CN" sz="1100" dirty="0" err="1">
                  <a:latin typeface="Arial" panose="020B0604020202020204" pitchFamily="34" charset="0"/>
                  <a:cs typeface="Arial" panose="020B0604020202020204" pitchFamily="34" charset="0"/>
                </a:rPr>
                <a:t>addr</a:t>
              </a:r>
              <a:r>
                <a:rPr lang="en-US" altLang="zh-CN" sz="1100" baseline="-25000" dirty="0" err="1">
                  <a:latin typeface="Arial" panose="020B0604020202020204" pitchFamily="34" charset="0"/>
                  <a:cs typeface="Arial" panose="020B0604020202020204" pitchFamily="34" charset="0"/>
                </a:rPr>
                <a:t>secret</a:t>
              </a:r>
              <a:endParaRPr lang="en-US" sz="1100" dirty="0">
                <a:latin typeface="Arial" panose="020B0604020202020204" pitchFamily="34" charset="0"/>
                <a:cs typeface="Arial" panose="020B0604020202020204" pitchFamily="34" charset="0"/>
              </a:endParaRPr>
            </a:p>
          </p:txBody>
        </p:sp>
        <p:sp>
          <p:nvSpPr>
            <p:cNvPr id="222" name="TextBox 221">
              <a:extLst>
                <a:ext uri="{FF2B5EF4-FFF2-40B4-BE49-F238E27FC236}">
                  <a16:creationId xmlns:a16="http://schemas.microsoft.com/office/drawing/2014/main" id="{7BEAD375-9CA2-3873-2E6B-0B75A8298D57}"/>
                </a:ext>
              </a:extLst>
            </p:cNvPr>
            <p:cNvSpPr txBox="1"/>
            <p:nvPr/>
          </p:nvSpPr>
          <p:spPr>
            <a:xfrm>
              <a:off x="4344501" y="2792004"/>
              <a:ext cx="1721769" cy="1268933"/>
            </a:xfrm>
            <a:prstGeom prst="rect">
              <a:avLst/>
            </a:prstGeom>
            <a:noFill/>
            <a:ln w="12700">
              <a:noFill/>
            </a:ln>
          </p:spPr>
          <p:txBody>
            <a:bodyPr wrap="square" lIns="0" rtlCol="0">
              <a:spAutoFit/>
            </a:bodyPr>
            <a:lstStyle/>
            <a:p>
              <a:r>
                <a:rPr lang="en-US" sz="1100" b="1" dirty="0">
                  <a:latin typeface="Arial" panose="020B0604020202020204" pitchFamily="34" charset="0"/>
                  <a:cs typeface="Arial" panose="020B0604020202020204" pitchFamily="34" charset="0"/>
                </a:rPr>
                <a:t>a</a:t>
              </a:r>
              <a:r>
                <a:rPr lang="en-US" sz="1100" b="1" baseline="-25000" dirty="0">
                  <a:latin typeface="Arial" panose="020B0604020202020204" pitchFamily="34" charset="0"/>
                  <a:cs typeface="Arial" panose="020B0604020202020204" pitchFamily="34" charset="0"/>
                </a:rPr>
                <a:t>v</a:t>
              </a:r>
              <a:r>
                <a:rPr lang="en-US" sz="1100" dirty="0">
                  <a:latin typeface="Arial" panose="020B0604020202020204" pitchFamily="34" charset="0"/>
                  <a:cs typeface="Arial" panose="020B0604020202020204" pitchFamily="34" charset="0"/>
                </a:rPr>
                <a:t>: trigger victim</a:t>
              </a:r>
            </a:p>
            <a:p>
              <a:r>
                <a:rPr lang="en-US" sz="1100" dirty="0">
                  <a:latin typeface="Arial" panose="020B0604020202020204" pitchFamily="34" charset="0"/>
                  <a:cs typeface="Arial" panose="020B0604020202020204" pitchFamily="34" charset="0"/>
                </a:rPr>
                <a:t>access</a:t>
              </a:r>
            </a:p>
          </p:txBody>
        </p:sp>
        <p:sp>
          <p:nvSpPr>
            <p:cNvPr id="223" name="TextBox 222">
              <a:extLst>
                <a:ext uri="{FF2B5EF4-FFF2-40B4-BE49-F238E27FC236}">
                  <a16:creationId xmlns:a16="http://schemas.microsoft.com/office/drawing/2014/main" id="{B3C931DF-4578-0C3D-7069-E00F90F5B40C}"/>
                </a:ext>
              </a:extLst>
            </p:cNvPr>
            <p:cNvSpPr txBox="1"/>
            <p:nvPr/>
          </p:nvSpPr>
          <p:spPr>
            <a:xfrm>
              <a:off x="7143720" y="2857142"/>
              <a:ext cx="1235761" cy="1420366"/>
            </a:xfrm>
            <a:prstGeom prst="rect">
              <a:avLst/>
            </a:prstGeom>
            <a:noFill/>
            <a:ln w="12700">
              <a:solidFill>
                <a:schemeClr val="tx1"/>
              </a:solidFill>
            </a:ln>
          </p:spPr>
          <p:txBody>
            <a:bodyPr wrap="square" lIns="0" rIns="0" rtlCol="0">
              <a:spAutoFit/>
            </a:bodyPr>
            <a:lstStyle/>
            <a:p>
              <a:pPr algn="ctr">
                <a:lnSpc>
                  <a:spcPts val="2400"/>
                </a:lnSpc>
              </a:pPr>
              <a:r>
                <a:rPr lang="en-US" sz="1100" dirty="0">
                  <a:latin typeface="Arial" panose="020B0604020202020204" pitchFamily="34" charset="0"/>
                  <a:cs typeface="Arial" panose="020B0604020202020204" pitchFamily="34" charset="0"/>
                </a:rPr>
                <a:t>victim process</a:t>
              </a:r>
            </a:p>
          </p:txBody>
        </p:sp>
        <p:sp>
          <p:nvSpPr>
            <p:cNvPr id="224" name="Google Shape;204;p3">
              <a:extLst>
                <a:ext uri="{FF2B5EF4-FFF2-40B4-BE49-F238E27FC236}">
                  <a16:creationId xmlns:a16="http://schemas.microsoft.com/office/drawing/2014/main" id="{DD3362DD-CAF1-2385-5102-3543771A9819}"/>
                </a:ext>
              </a:extLst>
            </p:cNvPr>
            <p:cNvSpPr/>
            <p:nvPr/>
          </p:nvSpPr>
          <p:spPr>
            <a:xfrm>
              <a:off x="7111869" y="4016219"/>
              <a:ext cx="1315018" cy="939152"/>
            </a:xfrm>
            <a:prstGeom prst="roundRect">
              <a:avLst>
                <a:gd name="adj" fmla="val 16667"/>
              </a:avLst>
            </a:prstGeom>
            <a:solidFill>
              <a:schemeClr val="accent5">
                <a:lumMod val="40000"/>
                <a:lumOff val="60000"/>
              </a:schemeClr>
            </a:solidFill>
            <a:ln w="127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225" name="TextBox 224">
              <a:extLst>
                <a:ext uri="{FF2B5EF4-FFF2-40B4-BE49-F238E27FC236}">
                  <a16:creationId xmlns:a16="http://schemas.microsoft.com/office/drawing/2014/main" id="{231C02EA-EABD-4132-C0D9-C07132C84940}"/>
                </a:ext>
              </a:extLst>
            </p:cNvPr>
            <p:cNvSpPr txBox="1"/>
            <p:nvPr/>
          </p:nvSpPr>
          <p:spPr>
            <a:xfrm>
              <a:off x="7117292" y="4067394"/>
              <a:ext cx="1315020" cy="911029"/>
            </a:xfrm>
            <a:prstGeom prst="rect">
              <a:avLst/>
            </a:prstGeom>
            <a:noFill/>
            <a:ln w="12700">
              <a:noFill/>
            </a:ln>
          </p:spPr>
          <p:txBody>
            <a:bodyPr wrap="square" lIns="0" rIns="0" rtlCol="0">
              <a:spAutoFit/>
            </a:bodyPr>
            <a:lstStyle/>
            <a:p>
              <a:pPr algn="ctr"/>
              <a:r>
                <a:rPr lang="en-US" sz="1100" dirty="0">
                  <a:latin typeface="Arial" panose="020B0604020202020204" pitchFamily="34" charset="0"/>
                  <a:cs typeface="Arial" panose="020B0604020202020204" pitchFamily="34" charset="0"/>
                </a:rPr>
                <a:t>guess evaluator</a:t>
              </a:r>
            </a:p>
          </p:txBody>
        </p:sp>
        <p:sp>
          <p:nvSpPr>
            <p:cNvPr id="226" name="TextBox 225">
              <a:extLst>
                <a:ext uri="{FF2B5EF4-FFF2-40B4-BE49-F238E27FC236}">
                  <a16:creationId xmlns:a16="http://schemas.microsoft.com/office/drawing/2014/main" id="{EBD365ED-BF1D-11B6-EEB7-247CBE49883D}"/>
                </a:ext>
              </a:extLst>
            </p:cNvPr>
            <p:cNvSpPr txBox="1"/>
            <p:nvPr/>
          </p:nvSpPr>
          <p:spPr>
            <a:xfrm>
              <a:off x="4344501" y="1943477"/>
              <a:ext cx="2208197" cy="911029"/>
            </a:xfrm>
            <a:prstGeom prst="rect">
              <a:avLst/>
            </a:prstGeom>
            <a:noFill/>
            <a:ln w="12700">
              <a:noFill/>
            </a:ln>
          </p:spPr>
          <p:txBody>
            <a:bodyPr wrap="square" lIns="0" rtlCol="0">
              <a:spAutoFit/>
            </a:bodyPr>
            <a:lstStyle/>
            <a:p>
              <a:r>
                <a:rPr lang="en-US" sz="1100" b="1" dirty="0">
                  <a:latin typeface="Arial" panose="020B0604020202020204" pitchFamily="34" charset="0"/>
                  <a:cs typeface="Arial" panose="020B0604020202020204" pitchFamily="34" charset="0"/>
                </a:rPr>
                <a:t>a</a:t>
              </a:r>
              <a:r>
                <a:rPr lang="en-US" sz="1100" b="1" baseline="-25000" dirty="0">
                  <a:latin typeface="Arial" panose="020B0604020202020204" pitchFamily="34" charset="0"/>
                  <a:cs typeface="Arial" panose="020B0604020202020204" pitchFamily="34" charset="0"/>
                </a:rPr>
                <a:t>x</a:t>
              </a:r>
              <a:r>
                <a:rPr lang="en-US" sz="1100" dirty="0">
                  <a:latin typeface="Arial" panose="020B0604020202020204" pitchFamily="34" charset="0"/>
                  <a:cs typeface="Arial" panose="020B0604020202020204" pitchFamily="34" charset="0"/>
                </a:rPr>
                <a:t>: attacker</a:t>
              </a:r>
            </a:p>
            <a:p>
              <a:r>
                <a:rPr lang="en-US" sz="1100" dirty="0">
                  <a:latin typeface="Arial" panose="020B0604020202020204" pitchFamily="34" charset="0"/>
                  <a:cs typeface="Arial" panose="020B0604020202020204" pitchFamily="34" charset="0"/>
                </a:rPr>
                <a:t>access</a:t>
              </a:r>
            </a:p>
          </p:txBody>
        </p:sp>
        <p:sp>
          <p:nvSpPr>
            <p:cNvPr id="227" name="TextBox 226">
              <a:extLst>
                <a:ext uri="{FF2B5EF4-FFF2-40B4-BE49-F238E27FC236}">
                  <a16:creationId xmlns:a16="http://schemas.microsoft.com/office/drawing/2014/main" id="{24C0E050-253A-905F-7919-AFE6FF7DC65B}"/>
                </a:ext>
              </a:extLst>
            </p:cNvPr>
            <p:cNvSpPr txBox="1"/>
            <p:nvPr/>
          </p:nvSpPr>
          <p:spPr>
            <a:xfrm>
              <a:off x="5853332" y="3123615"/>
              <a:ext cx="1595388" cy="553125"/>
            </a:xfrm>
            <a:prstGeom prst="rect">
              <a:avLst/>
            </a:prstGeom>
            <a:noFill/>
            <a:ln w="12700">
              <a:noFill/>
            </a:ln>
          </p:spPr>
          <p:txBody>
            <a:bodyPr wrap="square" rtlCol="0">
              <a:spAutoFit/>
            </a:bodyPr>
            <a:lstStyle/>
            <a:p>
              <a:r>
                <a:rPr lang="en-US" sz="1100" dirty="0">
                  <a:latin typeface="Arial" panose="020B0604020202020204" pitchFamily="34" charset="0"/>
                  <a:cs typeface="Arial" panose="020B0604020202020204" pitchFamily="34" charset="0"/>
                </a:rPr>
                <a:t>Action</a:t>
              </a:r>
            </a:p>
          </p:txBody>
        </p:sp>
        <p:cxnSp>
          <p:nvCxnSpPr>
            <p:cNvPr id="228" name="Straight Connector 227">
              <a:extLst>
                <a:ext uri="{FF2B5EF4-FFF2-40B4-BE49-F238E27FC236}">
                  <a16:creationId xmlns:a16="http://schemas.microsoft.com/office/drawing/2014/main" id="{E565D264-77A8-041A-26F1-1A5FFA65C362}"/>
                </a:ext>
              </a:extLst>
            </p:cNvPr>
            <p:cNvCxnSpPr>
              <a:cxnSpLocks/>
            </p:cNvCxnSpPr>
            <p:nvPr/>
          </p:nvCxnSpPr>
          <p:spPr>
            <a:xfrm flipH="1">
              <a:off x="6863644" y="2217023"/>
              <a:ext cx="252904" cy="0"/>
            </a:xfrm>
            <a:prstGeom prst="line">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B7FFA6D5-6C9F-0BF6-FDC1-95BE0CD1CC25}"/>
                </a:ext>
              </a:extLst>
            </p:cNvPr>
            <p:cNvCxnSpPr>
              <a:cxnSpLocks/>
            </p:cNvCxnSpPr>
            <p:nvPr/>
          </p:nvCxnSpPr>
          <p:spPr>
            <a:xfrm flipH="1">
              <a:off x="7761600" y="3685815"/>
              <a:ext cx="0" cy="560599"/>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8C13C832-DC85-ACBE-0778-57976DA394CA}"/>
                </a:ext>
              </a:extLst>
            </p:cNvPr>
            <p:cNvCxnSpPr>
              <a:cxnSpLocks/>
            </p:cNvCxnSpPr>
            <p:nvPr/>
          </p:nvCxnSpPr>
          <p:spPr>
            <a:xfrm flipH="1" flipV="1">
              <a:off x="5521250" y="3537963"/>
              <a:ext cx="1590029" cy="0"/>
            </a:xfrm>
            <a:prstGeom prst="line">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31" name="Oval 230">
              <a:extLst>
                <a:ext uri="{FF2B5EF4-FFF2-40B4-BE49-F238E27FC236}">
                  <a16:creationId xmlns:a16="http://schemas.microsoft.com/office/drawing/2014/main" id="{D47F3AE0-1C9C-784C-E6EA-4C50441F0EB7}"/>
                </a:ext>
              </a:extLst>
            </p:cNvPr>
            <p:cNvSpPr/>
            <p:nvPr/>
          </p:nvSpPr>
          <p:spPr>
            <a:xfrm>
              <a:off x="5475062" y="3490307"/>
              <a:ext cx="106326" cy="106326"/>
            </a:xfrm>
            <a:prstGeom prst="ellipse">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100"/>
            </a:p>
          </p:txBody>
        </p:sp>
        <p:sp>
          <p:nvSpPr>
            <p:cNvPr id="232" name="Google Shape;155;p3">
              <a:extLst>
                <a:ext uri="{FF2B5EF4-FFF2-40B4-BE49-F238E27FC236}">
                  <a16:creationId xmlns:a16="http://schemas.microsoft.com/office/drawing/2014/main" id="{BC3D2E51-F556-39BD-17F7-D4610EB82A41}"/>
                </a:ext>
              </a:extLst>
            </p:cNvPr>
            <p:cNvSpPr/>
            <p:nvPr/>
          </p:nvSpPr>
          <p:spPr>
            <a:xfrm rot="-5400000">
              <a:off x="8707559" y="2278284"/>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233" name="Google Shape;163;p3">
              <a:extLst>
                <a:ext uri="{FF2B5EF4-FFF2-40B4-BE49-F238E27FC236}">
                  <a16:creationId xmlns:a16="http://schemas.microsoft.com/office/drawing/2014/main" id="{ABB0B6B4-F806-82BF-EC7D-405607087600}"/>
                </a:ext>
              </a:extLst>
            </p:cNvPr>
            <p:cNvSpPr/>
            <p:nvPr/>
          </p:nvSpPr>
          <p:spPr>
            <a:xfrm rot="-5400000">
              <a:off x="8852022" y="2278284"/>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234" name="Google Shape;171;p3">
              <a:extLst>
                <a:ext uri="{FF2B5EF4-FFF2-40B4-BE49-F238E27FC236}">
                  <a16:creationId xmlns:a16="http://schemas.microsoft.com/office/drawing/2014/main" id="{B155B27D-2C5A-4BFF-A0D3-ECFD89028D22}"/>
                </a:ext>
              </a:extLst>
            </p:cNvPr>
            <p:cNvSpPr/>
            <p:nvPr/>
          </p:nvSpPr>
          <p:spPr>
            <a:xfrm rot="-5400000">
              <a:off x="8994897" y="2278284"/>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235" name="Google Shape;179;p3">
              <a:extLst>
                <a:ext uri="{FF2B5EF4-FFF2-40B4-BE49-F238E27FC236}">
                  <a16:creationId xmlns:a16="http://schemas.microsoft.com/office/drawing/2014/main" id="{F0F75C5C-9621-EB4C-B287-876BF6DCA3CE}"/>
                </a:ext>
              </a:extLst>
            </p:cNvPr>
            <p:cNvSpPr/>
            <p:nvPr/>
          </p:nvSpPr>
          <p:spPr>
            <a:xfrm rot="-5400000">
              <a:off x="9139359" y="2278284"/>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236" name="Google Shape;187;p3">
              <a:extLst>
                <a:ext uri="{FF2B5EF4-FFF2-40B4-BE49-F238E27FC236}">
                  <a16:creationId xmlns:a16="http://schemas.microsoft.com/office/drawing/2014/main" id="{2C3FDCBD-62A0-1CA9-1634-79BE6D50B6E1}"/>
                </a:ext>
              </a:extLst>
            </p:cNvPr>
            <p:cNvSpPr/>
            <p:nvPr/>
          </p:nvSpPr>
          <p:spPr>
            <a:xfrm rot="-5400000">
              <a:off x="9283822" y="2278284"/>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237" name="Google Shape;195;p3">
              <a:extLst>
                <a:ext uri="{FF2B5EF4-FFF2-40B4-BE49-F238E27FC236}">
                  <a16:creationId xmlns:a16="http://schemas.microsoft.com/office/drawing/2014/main" id="{56179C2C-5854-97BA-CCFF-46D9A82F436A}"/>
                </a:ext>
              </a:extLst>
            </p:cNvPr>
            <p:cNvSpPr/>
            <p:nvPr/>
          </p:nvSpPr>
          <p:spPr>
            <a:xfrm rot="-5400000">
              <a:off x="9426697" y="2278284"/>
              <a:ext cx="144463" cy="144463"/>
            </a:xfrm>
            <a:prstGeom prst="rect">
              <a:avLst/>
            </a:prstGeom>
            <a:solidFill>
              <a:schemeClr val="accent6">
                <a:lumMod val="40000"/>
                <a:lumOff val="60000"/>
                <a:alpha val="46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238" name="Google Shape;155;p3">
              <a:extLst>
                <a:ext uri="{FF2B5EF4-FFF2-40B4-BE49-F238E27FC236}">
                  <a16:creationId xmlns:a16="http://schemas.microsoft.com/office/drawing/2014/main" id="{58E8462E-4D20-424A-294B-1E1869A81541}"/>
                </a:ext>
              </a:extLst>
            </p:cNvPr>
            <p:cNvSpPr/>
            <p:nvPr/>
          </p:nvSpPr>
          <p:spPr>
            <a:xfrm rot="-5400000">
              <a:off x="8707559" y="2135159"/>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239" name="Google Shape;163;p3">
              <a:extLst>
                <a:ext uri="{FF2B5EF4-FFF2-40B4-BE49-F238E27FC236}">
                  <a16:creationId xmlns:a16="http://schemas.microsoft.com/office/drawing/2014/main" id="{AB62145A-70D9-DA0F-88D9-22D498FEAD7B}"/>
                </a:ext>
              </a:extLst>
            </p:cNvPr>
            <p:cNvSpPr/>
            <p:nvPr/>
          </p:nvSpPr>
          <p:spPr>
            <a:xfrm rot="-5400000">
              <a:off x="8852022" y="2135159"/>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240" name="Google Shape;171;p3">
              <a:extLst>
                <a:ext uri="{FF2B5EF4-FFF2-40B4-BE49-F238E27FC236}">
                  <a16:creationId xmlns:a16="http://schemas.microsoft.com/office/drawing/2014/main" id="{46D48049-447F-F310-2DEC-BEBB705C3650}"/>
                </a:ext>
              </a:extLst>
            </p:cNvPr>
            <p:cNvSpPr/>
            <p:nvPr/>
          </p:nvSpPr>
          <p:spPr>
            <a:xfrm rot="-5400000">
              <a:off x="8994897" y="2135159"/>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241" name="Google Shape;179;p3">
              <a:extLst>
                <a:ext uri="{FF2B5EF4-FFF2-40B4-BE49-F238E27FC236}">
                  <a16:creationId xmlns:a16="http://schemas.microsoft.com/office/drawing/2014/main" id="{914B6FC8-0ED4-341F-F48D-0FDB44B86C32}"/>
                </a:ext>
              </a:extLst>
            </p:cNvPr>
            <p:cNvSpPr/>
            <p:nvPr/>
          </p:nvSpPr>
          <p:spPr>
            <a:xfrm rot="-5400000">
              <a:off x="9139359" y="2135159"/>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242" name="Google Shape;187;p3">
              <a:extLst>
                <a:ext uri="{FF2B5EF4-FFF2-40B4-BE49-F238E27FC236}">
                  <a16:creationId xmlns:a16="http://schemas.microsoft.com/office/drawing/2014/main" id="{12F0D405-CEDE-6C9C-6412-2E3D01DED560}"/>
                </a:ext>
              </a:extLst>
            </p:cNvPr>
            <p:cNvSpPr/>
            <p:nvPr/>
          </p:nvSpPr>
          <p:spPr>
            <a:xfrm rot="-5400000">
              <a:off x="9283822" y="2135159"/>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243" name="Google Shape;195;p3">
              <a:extLst>
                <a:ext uri="{FF2B5EF4-FFF2-40B4-BE49-F238E27FC236}">
                  <a16:creationId xmlns:a16="http://schemas.microsoft.com/office/drawing/2014/main" id="{97E9A7F4-BE43-F5D8-6F48-C44BC492945C}"/>
                </a:ext>
              </a:extLst>
            </p:cNvPr>
            <p:cNvSpPr/>
            <p:nvPr/>
          </p:nvSpPr>
          <p:spPr>
            <a:xfrm rot="-5400000">
              <a:off x="9426697" y="2135159"/>
              <a:ext cx="144463" cy="144463"/>
            </a:xfrm>
            <a:prstGeom prst="rect">
              <a:avLst/>
            </a:prstGeom>
            <a:solidFill>
              <a:schemeClr val="accent6">
                <a:lumMod val="40000"/>
                <a:lumOff val="60000"/>
                <a:alpha val="46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244" name="Google Shape;152;p3">
              <a:extLst>
                <a:ext uri="{FF2B5EF4-FFF2-40B4-BE49-F238E27FC236}">
                  <a16:creationId xmlns:a16="http://schemas.microsoft.com/office/drawing/2014/main" id="{A3A00A71-232E-F4C6-9133-E7CD94E63AC8}"/>
                </a:ext>
              </a:extLst>
            </p:cNvPr>
            <p:cNvSpPr/>
            <p:nvPr/>
          </p:nvSpPr>
          <p:spPr>
            <a:xfrm rot="-5400000">
              <a:off x="8707559" y="1990145"/>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245" name="Google Shape;153;p3">
              <a:extLst>
                <a:ext uri="{FF2B5EF4-FFF2-40B4-BE49-F238E27FC236}">
                  <a16:creationId xmlns:a16="http://schemas.microsoft.com/office/drawing/2014/main" id="{784234D7-6134-4FED-3307-51EF66454F0F}"/>
                </a:ext>
              </a:extLst>
            </p:cNvPr>
            <p:cNvSpPr/>
            <p:nvPr/>
          </p:nvSpPr>
          <p:spPr>
            <a:xfrm rot="-5400000">
              <a:off x="8707559" y="1845682"/>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246" name="Google Shape;160;p3">
              <a:extLst>
                <a:ext uri="{FF2B5EF4-FFF2-40B4-BE49-F238E27FC236}">
                  <a16:creationId xmlns:a16="http://schemas.microsoft.com/office/drawing/2014/main" id="{F817BDB6-95EF-D3AB-B50C-C4C635A671E5}"/>
                </a:ext>
              </a:extLst>
            </p:cNvPr>
            <p:cNvSpPr/>
            <p:nvPr/>
          </p:nvSpPr>
          <p:spPr>
            <a:xfrm rot="-5400000">
              <a:off x="8852022" y="1990145"/>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247" name="Google Shape;161;p3">
              <a:extLst>
                <a:ext uri="{FF2B5EF4-FFF2-40B4-BE49-F238E27FC236}">
                  <a16:creationId xmlns:a16="http://schemas.microsoft.com/office/drawing/2014/main" id="{8BE449BD-A181-8998-7879-617B65611B0B}"/>
                </a:ext>
              </a:extLst>
            </p:cNvPr>
            <p:cNvSpPr/>
            <p:nvPr/>
          </p:nvSpPr>
          <p:spPr>
            <a:xfrm rot="-5400000">
              <a:off x="8852022" y="1845682"/>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248" name="Google Shape;168;p3">
              <a:extLst>
                <a:ext uri="{FF2B5EF4-FFF2-40B4-BE49-F238E27FC236}">
                  <a16:creationId xmlns:a16="http://schemas.microsoft.com/office/drawing/2014/main" id="{734A9987-1EE8-99B1-7FF2-1EC2ED3BD03F}"/>
                </a:ext>
              </a:extLst>
            </p:cNvPr>
            <p:cNvSpPr/>
            <p:nvPr/>
          </p:nvSpPr>
          <p:spPr>
            <a:xfrm rot="-5400000">
              <a:off x="8994897" y="1990145"/>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249" name="Google Shape;169;p3">
              <a:extLst>
                <a:ext uri="{FF2B5EF4-FFF2-40B4-BE49-F238E27FC236}">
                  <a16:creationId xmlns:a16="http://schemas.microsoft.com/office/drawing/2014/main" id="{B2706091-5F04-4B8B-73B4-4156261895B7}"/>
                </a:ext>
              </a:extLst>
            </p:cNvPr>
            <p:cNvSpPr/>
            <p:nvPr/>
          </p:nvSpPr>
          <p:spPr>
            <a:xfrm rot="-5400000">
              <a:off x="8994897" y="1845682"/>
              <a:ext cx="144463" cy="144463"/>
            </a:xfrm>
            <a:prstGeom prst="rect">
              <a:avLst/>
            </a:prstGeom>
            <a:solidFill>
              <a:schemeClr val="accent6">
                <a:lumMod val="40000"/>
                <a:lumOff val="60000"/>
                <a:alpha val="46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250" name="Google Shape;176;p3">
              <a:extLst>
                <a:ext uri="{FF2B5EF4-FFF2-40B4-BE49-F238E27FC236}">
                  <a16:creationId xmlns:a16="http://schemas.microsoft.com/office/drawing/2014/main" id="{EB85A841-4F97-465E-12DF-9970A488206D}"/>
                </a:ext>
              </a:extLst>
            </p:cNvPr>
            <p:cNvSpPr/>
            <p:nvPr/>
          </p:nvSpPr>
          <p:spPr>
            <a:xfrm rot="-5400000">
              <a:off x="9139359" y="1990145"/>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251" name="Google Shape;177;p3">
              <a:extLst>
                <a:ext uri="{FF2B5EF4-FFF2-40B4-BE49-F238E27FC236}">
                  <a16:creationId xmlns:a16="http://schemas.microsoft.com/office/drawing/2014/main" id="{812190BA-6FE5-23AF-E674-F2C62DA3D88A}"/>
                </a:ext>
              </a:extLst>
            </p:cNvPr>
            <p:cNvSpPr/>
            <p:nvPr/>
          </p:nvSpPr>
          <p:spPr>
            <a:xfrm rot="-5400000">
              <a:off x="9139359" y="1845682"/>
              <a:ext cx="144463" cy="144463"/>
            </a:xfrm>
            <a:prstGeom prst="rect">
              <a:avLst/>
            </a:prstGeom>
            <a:solidFill>
              <a:schemeClr val="accent6">
                <a:lumMod val="40000"/>
                <a:lumOff val="60000"/>
                <a:alpha val="46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252" name="Google Shape;184;p3">
              <a:extLst>
                <a:ext uri="{FF2B5EF4-FFF2-40B4-BE49-F238E27FC236}">
                  <a16:creationId xmlns:a16="http://schemas.microsoft.com/office/drawing/2014/main" id="{98514288-DB35-C261-659B-2BE3F04B278A}"/>
                </a:ext>
              </a:extLst>
            </p:cNvPr>
            <p:cNvSpPr/>
            <p:nvPr/>
          </p:nvSpPr>
          <p:spPr>
            <a:xfrm rot="-5400000">
              <a:off x="9283822" y="1990145"/>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253" name="Google Shape;185;p3">
              <a:extLst>
                <a:ext uri="{FF2B5EF4-FFF2-40B4-BE49-F238E27FC236}">
                  <a16:creationId xmlns:a16="http://schemas.microsoft.com/office/drawing/2014/main" id="{B184F0FF-220E-D918-0DAF-98917B0B8F47}"/>
                </a:ext>
              </a:extLst>
            </p:cNvPr>
            <p:cNvSpPr/>
            <p:nvPr/>
          </p:nvSpPr>
          <p:spPr>
            <a:xfrm rot="-5400000">
              <a:off x="9283822" y="1845682"/>
              <a:ext cx="144463" cy="144463"/>
            </a:xfrm>
            <a:prstGeom prst="rect">
              <a:avLst/>
            </a:prstGeom>
            <a:solidFill>
              <a:schemeClr val="accent6">
                <a:lumMod val="40000"/>
                <a:lumOff val="60000"/>
                <a:alpha val="46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254" name="Google Shape;192;p3">
              <a:extLst>
                <a:ext uri="{FF2B5EF4-FFF2-40B4-BE49-F238E27FC236}">
                  <a16:creationId xmlns:a16="http://schemas.microsoft.com/office/drawing/2014/main" id="{0921C73E-EC5F-298E-F500-466C71F5FC50}"/>
                </a:ext>
              </a:extLst>
            </p:cNvPr>
            <p:cNvSpPr/>
            <p:nvPr/>
          </p:nvSpPr>
          <p:spPr>
            <a:xfrm rot="-5400000">
              <a:off x="9426697" y="1990145"/>
              <a:ext cx="144463" cy="144463"/>
            </a:xfrm>
            <a:prstGeom prst="rect">
              <a:avLst/>
            </a:prstGeom>
            <a:solidFill>
              <a:schemeClr val="accent6">
                <a:lumMod val="40000"/>
                <a:lumOff val="60000"/>
                <a:alpha val="46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255" name="Google Shape;193;p3">
              <a:extLst>
                <a:ext uri="{FF2B5EF4-FFF2-40B4-BE49-F238E27FC236}">
                  <a16:creationId xmlns:a16="http://schemas.microsoft.com/office/drawing/2014/main" id="{67E60351-F943-FFFE-9541-B0EEB7544E96}"/>
                </a:ext>
              </a:extLst>
            </p:cNvPr>
            <p:cNvSpPr/>
            <p:nvPr/>
          </p:nvSpPr>
          <p:spPr>
            <a:xfrm rot="-5400000">
              <a:off x="9426697" y="1845682"/>
              <a:ext cx="144463" cy="144463"/>
            </a:xfrm>
            <a:prstGeom prst="rect">
              <a:avLst/>
            </a:prstGeom>
            <a:solidFill>
              <a:srgbClr val="FF0000">
                <a:alpha val="4600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dirty="0">
                <a:solidFill>
                  <a:schemeClr val="dk1"/>
                </a:solidFill>
                <a:latin typeface="Arial" panose="020B0604020202020204" pitchFamily="34" charset="0"/>
                <a:ea typeface="Arial"/>
                <a:cs typeface="Arial" panose="020B0604020202020204" pitchFamily="34" charset="0"/>
                <a:sym typeface="Arial"/>
              </a:endParaRPr>
            </a:p>
          </p:txBody>
        </p:sp>
        <p:cxnSp>
          <p:nvCxnSpPr>
            <p:cNvPr id="256" name="Straight Connector 255">
              <a:extLst>
                <a:ext uri="{FF2B5EF4-FFF2-40B4-BE49-F238E27FC236}">
                  <a16:creationId xmlns:a16="http://schemas.microsoft.com/office/drawing/2014/main" id="{93A6204A-30BF-7592-D8CE-1CC479BA9DF9}"/>
                </a:ext>
              </a:extLst>
            </p:cNvPr>
            <p:cNvCxnSpPr>
              <a:cxnSpLocks/>
            </p:cNvCxnSpPr>
            <p:nvPr/>
          </p:nvCxnSpPr>
          <p:spPr>
            <a:xfrm flipH="1">
              <a:off x="6852558" y="4645299"/>
              <a:ext cx="252904" cy="0"/>
            </a:xfrm>
            <a:prstGeom prst="line">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213AD3AB-A724-802A-2B64-A8EF3882BF48}"/>
                </a:ext>
              </a:extLst>
            </p:cNvPr>
            <p:cNvCxnSpPr>
              <a:cxnSpLocks/>
            </p:cNvCxnSpPr>
            <p:nvPr/>
          </p:nvCxnSpPr>
          <p:spPr>
            <a:xfrm flipV="1">
              <a:off x="6863644" y="2206664"/>
              <a:ext cx="0" cy="24538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8" name="Google Shape;199;p3">
              <a:extLst>
                <a:ext uri="{FF2B5EF4-FFF2-40B4-BE49-F238E27FC236}">
                  <a16:creationId xmlns:a16="http://schemas.microsoft.com/office/drawing/2014/main" id="{09F3B56C-2DBA-8B5F-F18D-980EA4C2DF69}"/>
                </a:ext>
              </a:extLst>
            </p:cNvPr>
            <p:cNvSpPr/>
            <p:nvPr/>
          </p:nvSpPr>
          <p:spPr>
            <a:xfrm flipH="1">
              <a:off x="8382436" y="2371872"/>
              <a:ext cx="217173" cy="45719"/>
            </a:xfrm>
            <a:custGeom>
              <a:avLst/>
              <a:gdLst/>
              <a:ahLst/>
              <a:cxnLst/>
              <a:rect l="l" t="t" r="r" b="b"/>
              <a:pathLst>
                <a:path w="226" h="363" extrusionOk="0">
                  <a:moveTo>
                    <a:pt x="226" y="0"/>
                  </a:moveTo>
                  <a:cubicBezTo>
                    <a:pt x="154" y="15"/>
                    <a:pt x="83" y="31"/>
                    <a:pt x="45" y="91"/>
                  </a:cubicBezTo>
                  <a:cubicBezTo>
                    <a:pt x="7" y="151"/>
                    <a:pt x="3" y="257"/>
                    <a:pt x="0" y="363"/>
                  </a:cubicBezTo>
                </a:path>
              </a:pathLst>
            </a:custGeom>
            <a:noFill/>
            <a:ln w="127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Arial" panose="020B0604020202020204" pitchFamily="34" charset="0"/>
                <a:ea typeface="Arial"/>
                <a:cs typeface="Arial" panose="020B0604020202020204" pitchFamily="34" charset="0"/>
                <a:sym typeface="Arial"/>
              </a:endParaRPr>
            </a:p>
          </p:txBody>
        </p:sp>
        <p:sp>
          <p:nvSpPr>
            <p:cNvPr id="259" name="Rectangle 258">
              <a:extLst>
                <a:ext uri="{FF2B5EF4-FFF2-40B4-BE49-F238E27FC236}">
                  <a16:creationId xmlns:a16="http://schemas.microsoft.com/office/drawing/2014/main" id="{0347B014-521A-6820-9537-7DECA99A8486}"/>
                </a:ext>
              </a:extLst>
            </p:cNvPr>
            <p:cNvSpPr/>
            <p:nvPr/>
          </p:nvSpPr>
          <p:spPr>
            <a:xfrm>
              <a:off x="1691088" y="2229345"/>
              <a:ext cx="407611" cy="2017069"/>
            </a:xfrm>
            <a:prstGeom prst="rect">
              <a:avLst/>
            </a:prstGeom>
            <a:solidFill>
              <a:schemeClr val="bg1"/>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b"/>
            <a:lstStyle/>
            <a:p>
              <a:pPr algn="ctr"/>
              <a:endParaRPr lang="en-US" sz="1600">
                <a:latin typeface="Arial" panose="020B0604020202020204" pitchFamily="34" charset="0"/>
                <a:cs typeface="Arial" panose="020B0604020202020204" pitchFamily="34" charset="0"/>
              </a:endParaRPr>
            </a:p>
          </p:txBody>
        </p:sp>
        <p:sp>
          <p:nvSpPr>
            <p:cNvPr id="260" name="TextBox 259">
              <a:extLst>
                <a:ext uri="{FF2B5EF4-FFF2-40B4-BE49-F238E27FC236}">
                  <a16:creationId xmlns:a16="http://schemas.microsoft.com/office/drawing/2014/main" id="{85211256-ABDE-1540-FF5D-6C0D1D2BCEC4}"/>
                </a:ext>
              </a:extLst>
            </p:cNvPr>
            <p:cNvSpPr txBox="1"/>
            <p:nvPr/>
          </p:nvSpPr>
          <p:spPr>
            <a:xfrm rot="16200000">
              <a:off x="1198005" y="2941114"/>
              <a:ext cx="1353068" cy="465170"/>
            </a:xfrm>
            <a:prstGeom prst="rect">
              <a:avLst/>
            </a:prstGeom>
            <a:noFill/>
            <a:ln w="12700">
              <a:noFill/>
            </a:ln>
          </p:spPr>
          <p:txBody>
            <a:bodyPr wrap="square" rtlCol="0">
              <a:spAutoFit/>
            </a:bodyPr>
            <a:lstStyle/>
            <a:p>
              <a:pPr algn="ctr"/>
              <a:r>
                <a:rPr lang="en-US" sz="1100" dirty="0">
                  <a:latin typeface="Arial" panose="020B0604020202020204" pitchFamily="34" charset="0"/>
                  <a:cs typeface="Arial" panose="020B0604020202020204" pitchFamily="34" charset="0"/>
                </a:rPr>
                <a:t>State </a:t>
              </a:r>
            </a:p>
          </p:txBody>
        </p:sp>
        <p:sp>
          <p:nvSpPr>
            <p:cNvPr id="261" name="Google Shape;204;p3">
              <a:extLst>
                <a:ext uri="{FF2B5EF4-FFF2-40B4-BE49-F238E27FC236}">
                  <a16:creationId xmlns:a16="http://schemas.microsoft.com/office/drawing/2014/main" id="{0E4ACF10-76EE-5A0A-AADE-30208E5D188C}"/>
                </a:ext>
              </a:extLst>
            </p:cNvPr>
            <p:cNvSpPr/>
            <p:nvPr/>
          </p:nvSpPr>
          <p:spPr>
            <a:xfrm>
              <a:off x="7226314" y="3476537"/>
              <a:ext cx="1101427" cy="364767"/>
            </a:xfrm>
            <a:prstGeom prst="roundRect">
              <a:avLst>
                <a:gd name="adj" fmla="val 16667"/>
              </a:avLst>
            </a:prstGeom>
            <a:solidFill>
              <a:schemeClr val="bg1"/>
            </a:solidFill>
            <a:ln w="12700" cap="flat" cmpd="sng">
              <a:solidFill>
                <a:schemeClr val="dk1"/>
              </a:solidFill>
              <a:prstDash val="solid"/>
              <a:round/>
              <a:headEnd type="none" w="sm" len="sm"/>
              <a:tailEnd type="none" w="sm" len="sm"/>
            </a:ln>
          </p:spPr>
          <p:txBody>
            <a:bodyPr spcFirstLastPara="1" wrap="square" lIns="0" tIns="45720" rIns="0" bIns="45700" anchor="ctr" anchorCtr="0">
              <a:noAutofit/>
            </a:bodyPr>
            <a:lstStyle/>
            <a:p>
              <a:pPr marL="0" marR="0" lvl="0" indent="0" algn="ctr" rtl="0">
                <a:spcBef>
                  <a:spcPts val="0"/>
                </a:spcBef>
                <a:spcAft>
                  <a:spcPts val="0"/>
                </a:spcAft>
                <a:buNone/>
              </a:pPr>
              <a:r>
                <a:rPr lang="en-US" sz="1000" b="1" dirty="0" err="1">
                  <a:solidFill>
                    <a:srgbClr val="000000"/>
                  </a:solidFill>
                  <a:latin typeface="Arial" panose="020B0604020202020204" pitchFamily="34" charset="0"/>
                  <a:ea typeface="Arial"/>
                  <a:cs typeface="Arial" panose="020B0604020202020204" pitchFamily="34" charset="0"/>
                  <a:sym typeface="Arial"/>
                </a:rPr>
                <a:t>addr</a:t>
              </a:r>
              <a:r>
                <a:rPr lang="en-US" sz="1000" b="1" baseline="-25000" dirty="0" err="1">
                  <a:solidFill>
                    <a:srgbClr val="000000"/>
                  </a:solidFill>
                  <a:latin typeface="Arial" panose="020B0604020202020204" pitchFamily="34" charset="0"/>
                  <a:ea typeface="Arial"/>
                  <a:cs typeface="Arial" panose="020B0604020202020204" pitchFamily="34" charset="0"/>
                  <a:sym typeface="Arial"/>
                </a:rPr>
                <a:t>secret</a:t>
              </a:r>
              <a:endParaRPr sz="1050" b="1" baseline="-25000" dirty="0">
                <a:latin typeface="Arial" panose="020B0604020202020204" pitchFamily="34" charset="0"/>
                <a:cs typeface="Arial" panose="020B0604020202020204" pitchFamily="34" charset="0"/>
              </a:endParaRPr>
            </a:p>
          </p:txBody>
        </p:sp>
        <p:pic>
          <p:nvPicPr>
            <p:cNvPr id="262" name="Graphic 261" descr="Kitten with solid fill">
              <a:extLst>
                <a:ext uri="{FF2B5EF4-FFF2-40B4-BE49-F238E27FC236}">
                  <a16:creationId xmlns:a16="http://schemas.microsoft.com/office/drawing/2014/main" id="{F3847BBD-057B-BE87-EAD0-0765E87036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82735" y="4009192"/>
              <a:ext cx="1154527" cy="1154527"/>
            </a:xfrm>
            <a:prstGeom prst="rect">
              <a:avLst/>
            </a:prstGeom>
          </p:spPr>
        </p:pic>
      </p:grpSp>
      <p:cxnSp>
        <p:nvCxnSpPr>
          <p:cNvPr id="267" name="Straight Connector 266">
            <a:extLst>
              <a:ext uri="{FF2B5EF4-FFF2-40B4-BE49-F238E27FC236}">
                <a16:creationId xmlns:a16="http://schemas.microsoft.com/office/drawing/2014/main" id="{F426C2D0-B69F-DB5B-C2ED-0769D0E3E0F6}"/>
              </a:ext>
            </a:extLst>
          </p:cNvPr>
          <p:cNvCxnSpPr>
            <a:cxnSpLocks/>
          </p:cNvCxnSpPr>
          <p:nvPr/>
        </p:nvCxnSpPr>
        <p:spPr>
          <a:xfrm flipV="1">
            <a:off x="5849202" y="2460569"/>
            <a:ext cx="0" cy="468898"/>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270" name="Table 4">
            <a:extLst>
              <a:ext uri="{FF2B5EF4-FFF2-40B4-BE49-F238E27FC236}">
                <a16:creationId xmlns:a16="http://schemas.microsoft.com/office/drawing/2014/main" id="{A3DDFDC4-2793-73DD-9EA9-86D171B9F7C7}"/>
              </a:ext>
            </a:extLst>
          </p:cNvPr>
          <p:cNvGraphicFramePr>
            <a:graphicFrameLocks noGrp="1"/>
          </p:cNvGraphicFramePr>
          <p:nvPr/>
        </p:nvGraphicFramePr>
        <p:xfrm>
          <a:off x="5268717" y="3409751"/>
          <a:ext cx="2417820" cy="304800"/>
        </p:xfrm>
        <a:graphic>
          <a:graphicData uri="http://schemas.openxmlformats.org/drawingml/2006/table">
            <a:tbl>
              <a:tblPr firstRow="1" bandRow="1">
                <a:tableStyleId>{5C22544A-7EE6-4342-B048-85BDC9FD1C3A}</a:tableStyleId>
              </a:tblPr>
              <a:tblGrid>
                <a:gridCol w="402970">
                  <a:extLst>
                    <a:ext uri="{9D8B030D-6E8A-4147-A177-3AD203B41FA5}">
                      <a16:colId xmlns:a16="http://schemas.microsoft.com/office/drawing/2014/main" val="1973477564"/>
                    </a:ext>
                  </a:extLst>
                </a:gridCol>
                <a:gridCol w="402970">
                  <a:extLst>
                    <a:ext uri="{9D8B030D-6E8A-4147-A177-3AD203B41FA5}">
                      <a16:colId xmlns:a16="http://schemas.microsoft.com/office/drawing/2014/main" val="2011050493"/>
                    </a:ext>
                  </a:extLst>
                </a:gridCol>
                <a:gridCol w="402970">
                  <a:extLst>
                    <a:ext uri="{9D8B030D-6E8A-4147-A177-3AD203B41FA5}">
                      <a16:colId xmlns:a16="http://schemas.microsoft.com/office/drawing/2014/main" val="57396450"/>
                    </a:ext>
                  </a:extLst>
                </a:gridCol>
                <a:gridCol w="402970">
                  <a:extLst>
                    <a:ext uri="{9D8B030D-6E8A-4147-A177-3AD203B41FA5}">
                      <a16:colId xmlns:a16="http://schemas.microsoft.com/office/drawing/2014/main" val="2547474806"/>
                    </a:ext>
                  </a:extLst>
                </a:gridCol>
                <a:gridCol w="402970">
                  <a:extLst>
                    <a:ext uri="{9D8B030D-6E8A-4147-A177-3AD203B41FA5}">
                      <a16:colId xmlns:a16="http://schemas.microsoft.com/office/drawing/2014/main" val="1337981563"/>
                    </a:ext>
                  </a:extLst>
                </a:gridCol>
                <a:gridCol w="402970">
                  <a:extLst>
                    <a:ext uri="{9D8B030D-6E8A-4147-A177-3AD203B41FA5}">
                      <a16:colId xmlns:a16="http://schemas.microsoft.com/office/drawing/2014/main" val="4262815730"/>
                    </a:ext>
                  </a:extLst>
                </a:gridCol>
              </a:tblGrid>
              <a:tr h="247612">
                <a:tc>
                  <a:txBody>
                    <a:bodyPr/>
                    <a:lstStyle/>
                    <a:p>
                      <a:pPr algn="ctr"/>
                      <a:r>
                        <a:rPr lang="en-US" sz="1400" u="sng"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u="sng"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u="sng"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u="none" dirty="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u="none" dirty="0">
                          <a:solidFill>
                            <a:schemeClr val="tx1"/>
                          </a:solidFill>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658582"/>
                  </a:ext>
                </a:extLst>
              </a:tr>
            </a:tbl>
          </a:graphicData>
        </a:graphic>
      </p:graphicFrame>
      <p:sp>
        <p:nvSpPr>
          <p:cNvPr id="271" name="TextBox 270">
            <a:extLst>
              <a:ext uri="{FF2B5EF4-FFF2-40B4-BE49-F238E27FC236}">
                <a16:creationId xmlns:a16="http://schemas.microsoft.com/office/drawing/2014/main" id="{3AAE5E69-D461-4542-9D06-C3F83273F19F}"/>
              </a:ext>
            </a:extLst>
          </p:cNvPr>
          <p:cNvSpPr txBox="1"/>
          <p:nvPr/>
        </p:nvSpPr>
        <p:spPr>
          <a:xfrm>
            <a:off x="4967185" y="3043317"/>
            <a:ext cx="3324001"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New attack patterns</a:t>
            </a:r>
          </a:p>
        </p:txBody>
      </p:sp>
      <p:graphicFrame>
        <p:nvGraphicFramePr>
          <p:cNvPr id="272" name="Table 4">
            <a:extLst>
              <a:ext uri="{FF2B5EF4-FFF2-40B4-BE49-F238E27FC236}">
                <a16:creationId xmlns:a16="http://schemas.microsoft.com/office/drawing/2014/main" id="{6C116DB2-1867-7FC4-2E61-5CC8AA24F5BA}"/>
              </a:ext>
            </a:extLst>
          </p:cNvPr>
          <p:cNvGraphicFramePr>
            <a:graphicFrameLocks noGrp="1"/>
          </p:cNvGraphicFramePr>
          <p:nvPr/>
        </p:nvGraphicFramePr>
        <p:xfrm>
          <a:off x="7686537" y="3409751"/>
          <a:ext cx="674214" cy="304800"/>
        </p:xfrm>
        <a:graphic>
          <a:graphicData uri="http://schemas.openxmlformats.org/drawingml/2006/table">
            <a:tbl>
              <a:tblPr firstRow="1" bandRow="1">
                <a:tableStyleId>{5C22544A-7EE6-4342-B048-85BDC9FD1C3A}</a:tableStyleId>
              </a:tblPr>
              <a:tblGrid>
                <a:gridCol w="337107">
                  <a:extLst>
                    <a:ext uri="{9D8B030D-6E8A-4147-A177-3AD203B41FA5}">
                      <a16:colId xmlns:a16="http://schemas.microsoft.com/office/drawing/2014/main" val="1973477564"/>
                    </a:ext>
                  </a:extLst>
                </a:gridCol>
                <a:gridCol w="337107">
                  <a:extLst>
                    <a:ext uri="{9D8B030D-6E8A-4147-A177-3AD203B41FA5}">
                      <a16:colId xmlns:a16="http://schemas.microsoft.com/office/drawing/2014/main" val="2011050493"/>
                    </a:ext>
                  </a:extLst>
                </a:gridCol>
              </a:tblGrid>
              <a:tr h="297492">
                <a:tc>
                  <a:txBody>
                    <a:bodyPr/>
                    <a:lstStyle/>
                    <a:p>
                      <a:pPr algn="ctr"/>
                      <a:r>
                        <a:rPr lang="en-US" sz="1400" u="sng"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u="sng"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2658582"/>
                  </a:ext>
                </a:extLst>
              </a:tr>
            </a:tbl>
          </a:graphicData>
        </a:graphic>
      </p:graphicFrame>
      <p:graphicFrame>
        <p:nvGraphicFramePr>
          <p:cNvPr id="273" name="Table 4">
            <a:extLst>
              <a:ext uri="{FF2B5EF4-FFF2-40B4-BE49-F238E27FC236}">
                <a16:creationId xmlns:a16="http://schemas.microsoft.com/office/drawing/2014/main" id="{7F266EA2-85F6-8F8E-5731-5F5A874B3FF0}"/>
              </a:ext>
            </a:extLst>
          </p:cNvPr>
          <p:cNvGraphicFramePr>
            <a:graphicFrameLocks noGrp="1"/>
          </p:cNvGraphicFramePr>
          <p:nvPr/>
        </p:nvGraphicFramePr>
        <p:xfrm>
          <a:off x="4909829" y="3409751"/>
          <a:ext cx="358888" cy="304800"/>
        </p:xfrm>
        <a:graphic>
          <a:graphicData uri="http://schemas.openxmlformats.org/drawingml/2006/table">
            <a:tbl>
              <a:tblPr firstRow="1" bandRow="1">
                <a:tableStyleId>{5C22544A-7EE6-4342-B048-85BDC9FD1C3A}</a:tableStyleId>
              </a:tblPr>
              <a:tblGrid>
                <a:gridCol w="358888">
                  <a:extLst>
                    <a:ext uri="{9D8B030D-6E8A-4147-A177-3AD203B41FA5}">
                      <a16:colId xmlns:a16="http://schemas.microsoft.com/office/drawing/2014/main" val="4262815730"/>
                    </a:ext>
                  </a:extLst>
                </a:gridCol>
              </a:tblGrid>
              <a:tr h="271792">
                <a:tc>
                  <a:txBody>
                    <a:bodyPr/>
                    <a:lstStyle/>
                    <a:p>
                      <a:pPr algn="ctr"/>
                      <a:r>
                        <a:rPr lang="en-US" sz="1400" dirty="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2658582"/>
                  </a:ext>
                </a:extLst>
              </a:tr>
            </a:tbl>
          </a:graphicData>
        </a:graphic>
      </p:graphicFrame>
      <p:pic>
        <p:nvPicPr>
          <p:cNvPr id="275" name="Picture 274">
            <a:extLst>
              <a:ext uri="{FF2B5EF4-FFF2-40B4-BE49-F238E27FC236}">
                <a16:creationId xmlns:a16="http://schemas.microsoft.com/office/drawing/2014/main" id="{B6980D87-CF59-3092-A900-5935245016CA}"/>
              </a:ext>
            </a:extLst>
          </p:cNvPr>
          <p:cNvPicPr>
            <a:picLocks noChangeAspect="1"/>
          </p:cNvPicPr>
          <p:nvPr/>
        </p:nvPicPr>
        <p:blipFill rotWithShape="1">
          <a:blip r:embed="rId6">
            <a:extLst>
              <a:ext uri="{28A0092B-C50C-407E-A947-70E740481C1C}">
                <a14:useLocalDpi xmlns:a14="http://schemas.microsoft.com/office/drawing/2010/main" val="0"/>
              </a:ext>
            </a:extLst>
          </a:blip>
          <a:srcRect t="55897" r="50464"/>
          <a:stretch/>
        </p:blipFill>
        <p:spPr>
          <a:xfrm>
            <a:off x="5469745" y="3725351"/>
            <a:ext cx="2385520" cy="1186688"/>
          </a:xfrm>
          <a:prstGeom prst="rect">
            <a:avLst/>
          </a:prstGeom>
        </p:spPr>
      </p:pic>
    </p:spTree>
    <p:extLst>
      <p:ext uri="{BB962C8B-B14F-4D97-AF65-F5344CB8AC3E}">
        <p14:creationId xmlns:p14="http://schemas.microsoft.com/office/powerpoint/2010/main" val="83153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9A0865-2ABF-C852-73FD-87B76D2F438C}"/>
              </a:ext>
            </a:extLst>
          </p:cNvPr>
          <p:cNvSpPr>
            <a:spLocks noGrp="1"/>
          </p:cNvSpPr>
          <p:nvPr>
            <p:ph type="body" sz="quarter" idx="13"/>
          </p:nvPr>
        </p:nvSpPr>
        <p:spPr/>
        <p:txBody>
          <a:bodyPr/>
          <a:lstStyle/>
          <a:p>
            <a:pPr marL="137160" indent="-137160">
              <a:spcBef>
                <a:spcPts val="360"/>
              </a:spcBef>
              <a:buSzPts val="2040"/>
            </a:pPr>
            <a:r>
              <a:rPr lang="en-US" dirty="0"/>
              <a:t>Focuses on using ML to analyze existing power side-channel traces and predict secrets</a:t>
            </a:r>
          </a:p>
          <a:p>
            <a:pPr marL="342900" lvl="1" indent="-137160">
              <a:spcBef>
                <a:spcPts val="300"/>
              </a:spcBef>
              <a:buSzPts val="1700"/>
            </a:pPr>
            <a:r>
              <a:rPr lang="en-US" dirty="0"/>
              <a:t>Use a supervised learning model to analyze traces</a:t>
            </a:r>
          </a:p>
          <a:p>
            <a:pPr marL="342900" lvl="1" indent="-137160">
              <a:spcBef>
                <a:spcPts val="300"/>
              </a:spcBef>
              <a:buSzPts val="1700"/>
            </a:pPr>
            <a:r>
              <a:rPr lang="en-US" dirty="0"/>
              <a:t>Auto-encoder to learn representations</a:t>
            </a:r>
          </a:p>
          <a:p>
            <a:endParaRPr lang="en-US" dirty="0"/>
          </a:p>
        </p:txBody>
      </p:sp>
      <p:sp>
        <p:nvSpPr>
          <p:cNvPr id="3" name="Title 2">
            <a:extLst>
              <a:ext uri="{FF2B5EF4-FFF2-40B4-BE49-F238E27FC236}">
                <a16:creationId xmlns:a16="http://schemas.microsoft.com/office/drawing/2014/main" id="{9499A2C7-D474-7136-AA13-A41C2733984C}"/>
              </a:ext>
            </a:extLst>
          </p:cNvPr>
          <p:cNvSpPr>
            <a:spLocks noGrp="1"/>
          </p:cNvSpPr>
          <p:nvPr>
            <p:ph type="title"/>
          </p:nvPr>
        </p:nvSpPr>
        <p:spPr/>
        <p:txBody>
          <a:bodyPr>
            <a:normAutofit fontScale="90000"/>
          </a:bodyPr>
          <a:lstStyle/>
          <a:p>
            <a:r>
              <a:rPr lang="en-US" dirty="0"/>
              <a:t>Prior Work on ML for Side Channel</a:t>
            </a:r>
          </a:p>
        </p:txBody>
      </p:sp>
    </p:spTree>
    <p:extLst>
      <p:ext uri="{BB962C8B-B14F-4D97-AF65-F5344CB8AC3E}">
        <p14:creationId xmlns:p14="http://schemas.microsoft.com/office/powerpoint/2010/main" val="13017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AFB2E7-1C37-DD18-8797-65B511382C56}"/>
              </a:ext>
            </a:extLst>
          </p:cNvPr>
          <p:cNvSpPr>
            <a:spLocks noGrp="1"/>
          </p:cNvSpPr>
          <p:nvPr>
            <p:ph type="body" sz="quarter" idx="13"/>
          </p:nvPr>
        </p:nvSpPr>
        <p:spPr>
          <a:xfrm>
            <a:off x="291478" y="1102075"/>
            <a:ext cx="5925466" cy="8082850"/>
          </a:xfrm>
        </p:spPr>
        <p:txBody>
          <a:bodyPr>
            <a:normAutofit/>
          </a:bodyPr>
          <a:lstStyle/>
          <a:p>
            <a:r>
              <a:rPr lang="en-US" dirty="0"/>
              <a:t>Mechanism</a:t>
            </a:r>
          </a:p>
          <a:p>
            <a:pPr lvl="1"/>
            <a:r>
              <a:rPr lang="en-US" dirty="0"/>
              <a:t>sharing of caches by different processes</a:t>
            </a:r>
          </a:p>
          <a:p>
            <a:pPr lvl="1"/>
            <a:r>
              <a:rPr lang="en-US" dirty="0"/>
              <a:t>infer secret by observing cache timing </a:t>
            </a:r>
          </a:p>
          <a:p>
            <a:r>
              <a:rPr lang="en-US" dirty="0"/>
              <a:t>Advantages</a:t>
            </a:r>
          </a:p>
          <a:p>
            <a:pPr lvl="1"/>
            <a:r>
              <a:rPr lang="en-US" dirty="0"/>
              <a:t>attacker is just a program, no physical access</a:t>
            </a:r>
          </a:p>
          <a:p>
            <a:pPr lvl="1"/>
            <a:r>
              <a:rPr lang="en-US" dirty="0"/>
              <a:t>does not violate any OS-level access control</a:t>
            </a:r>
          </a:p>
          <a:p>
            <a:r>
              <a:rPr lang="en-US" dirty="0"/>
              <a:t>Leak important assets</a:t>
            </a:r>
          </a:p>
          <a:p>
            <a:pPr lvl="1"/>
            <a:r>
              <a:rPr lang="en-US" dirty="0"/>
              <a:t>cryptographic keys</a:t>
            </a:r>
          </a:p>
          <a:p>
            <a:pPr lvl="1"/>
            <a:r>
              <a:rPr lang="en-US" dirty="0"/>
              <a:t>VM/browser isolation</a:t>
            </a:r>
          </a:p>
          <a:p>
            <a:pPr lvl="1"/>
            <a:r>
              <a:rPr lang="en-US" dirty="0"/>
              <a:t>building blocks for </a:t>
            </a:r>
            <a:r>
              <a:rPr lang="en-US" dirty="0" err="1"/>
              <a:t>Spectre</a:t>
            </a:r>
            <a:r>
              <a:rPr lang="en-US" dirty="0"/>
              <a:t>/Meltdown</a:t>
            </a:r>
          </a:p>
          <a:p>
            <a:pPr lvl="1"/>
            <a:endParaRPr lang="en-US" dirty="0"/>
          </a:p>
          <a:p>
            <a:pPr lvl="1"/>
            <a:endParaRPr lang="en-US" dirty="0"/>
          </a:p>
          <a:p>
            <a:pPr lvl="1"/>
            <a:endParaRPr lang="en-US" dirty="0"/>
          </a:p>
          <a:p>
            <a:pPr lvl="1"/>
            <a:endParaRPr lang="en-US" dirty="0"/>
          </a:p>
          <a:p>
            <a:pPr lvl="1"/>
            <a:endParaRPr lang="en-US" dirty="0"/>
          </a:p>
        </p:txBody>
      </p:sp>
      <p:sp>
        <p:nvSpPr>
          <p:cNvPr id="3" name="Title 2">
            <a:extLst>
              <a:ext uri="{FF2B5EF4-FFF2-40B4-BE49-F238E27FC236}">
                <a16:creationId xmlns:a16="http://schemas.microsoft.com/office/drawing/2014/main" id="{6FD8E7BE-9481-3046-580E-8BC31F93AE87}"/>
              </a:ext>
            </a:extLst>
          </p:cNvPr>
          <p:cNvSpPr>
            <a:spLocks noGrp="1"/>
          </p:cNvSpPr>
          <p:nvPr>
            <p:ph type="title"/>
          </p:nvPr>
        </p:nvSpPr>
        <p:spPr>
          <a:xfrm>
            <a:off x="287899" y="461818"/>
            <a:ext cx="7722927" cy="452582"/>
          </a:xfrm>
        </p:spPr>
        <p:txBody>
          <a:bodyPr>
            <a:normAutofit fontScale="90000"/>
          </a:bodyPr>
          <a:lstStyle/>
          <a:p>
            <a:r>
              <a:rPr lang="en-US" dirty="0"/>
              <a:t>Cache-Timing Attack: Powerful and Stealthy</a:t>
            </a:r>
          </a:p>
        </p:txBody>
      </p:sp>
      <p:grpSp>
        <p:nvGrpSpPr>
          <p:cNvPr id="4" name="Group 3">
            <a:extLst>
              <a:ext uri="{FF2B5EF4-FFF2-40B4-BE49-F238E27FC236}">
                <a16:creationId xmlns:a16="http://schemas.microsoft.com/office/drawing/2014/main" id="{7A28B677-2584-4BEF-A27D-6F8885432C83}"/>
              </a:ext>
            </a:extLst>
          </p:cNvPr>
          <p:cNvGrpSpPr/>
          <p:nvPr/>
        </p:nvGrpSpPr>
        <p:grpSpPr>
          <a:xfrm>
            <a:off x="7705799" y="-1685120"/>
            <a:ext cx="2443535" cy="1114984"/>
            <a:chOff x="2867374" y="3067522"/>
            <a:chExt cx="2856093" cy="1973774"/>
          </a:xfrm>
        </p:grpSpPr>
        <p:grpSp>
          <p:nvGrpSpPr>
            <p:cNvPr id="5" name="Group 4">
              <a:extLst>
                <a:ext uri="{FF2B5EF4-FFF2-40B4-BE49-F238E27FC236}">
                  <a16:creationId xmlns:a16="http://schemas.microsoft.com/office/drawing/2014/main" id="{B94D48F5-BBB1-568C-4A6F-DA21A8FA3D4C}"/>
                </a:ext>
              </a:extLst>
            </p:cNvPr>
            <p:cNvGrpSpPr/>
            <p:nvPr/>
          </p:nvGrpSpPr>
          <p:grpSpPr>
            <a:xfrm>
              <a:off x="2867374" y="3318987"/>
              <a:ext cx="2856093" cy="1722309"/>
              <a:chOff x="5462942" y="3276600"/>
              <a:chExt cx="3348188" cy="2134692"/>
            </a:xfrm>
          </p:grpSpPr>
          <p:sp>
            <p:nvSpPr>
              <p:cNvPr id="8" name="Rounded Rectangle 7">
                <a:extLst>
                  <a:ext uri="{FF2B5EF4-FFF2-40B4-BE49-F238E27FC236}">
                    <a16:creationId xmlns:a16="http://schemas.microsoft.com/office/drawing/2014/main" id="{8AE2CE2A-513D-E99A-8FCC-2C2FFB04BB6C}"/>
                  </a:ext>
                </a:extLst>
              </p:cNvPr>
              <p:cNvSpPr/>
              <p:nvPr/>
            </p:nvSpPr>
            <p:spPr>
              <a:xfrm>
                <a:off x="5462942" y="4108607"/>
                <a:ext cx="723824" cy="637222"/>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00" i="0" u="none" strike="noStrike" kern="0" normalizeH="0" baseline="0" noProof="0" dirty="0">
                    <a:solidFill>
                      <a:sysClr val="windowText" lastClr="000000"/>
                    </a:solidFill>
                    <a:uLnTx/>
                    <a:uFillTx/>
                    <a:latin typeface="Arial" panose="020B0604020202020204" pitchFamily="34" charset="0"/>
                    <a:ea typeface=""/>
                    <a:cs typeface="Arial" panose="020B0604020202020204" pitchFamily="34" charset="0"/>
                  </a:rPr>
                  <a:t>Core</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00" i="0" u="none" strike="noStrike" kern="0" normalizeH="0" baseline="0" noProof="0" dirty="0">
                    <a:solidFill>
                      <a:sysClr val="windowText" lastClr="000000"/>
                    </a:solidFill>
                    <a:uLnTx/>
                    <a:uFillTx/>
                    <a:latin typeface="Arial" panose="020B0604020202020204" pitchFamily="34" charset="0"/>
                    <a:ea typeface=""/>
                    <a:cs typeface="Arial" panose="020B0604020202020204" pitchFamily="34" charset="0"/>
                  </a:rPr>
                  <a:t>L1</a:t>
                </a:r>
              </a:p>
            </p:txBody>
          </p:sp>
          <p:sp>
            <p:nvSpPr>
              <p:cNvPr id="9" name="Rounded Rectangle 8">
                <a:extLst>
                  <a:ext uri="{FF2B5EF4-FFF2-40B4-BE49-F238E27FC236}">
                    <a16:creationId xmlns:a16="http://schemas.microsoft.com/office/drawing/2014/main" id="{5FADF5F4-A2EB-9BB4-D033-D337DC181671}"/>
                  </a:ext>
                </a:extLst>
              </p:cNvPr>
              <p:cNvSpPr/>
              <p:nvPr/>
            </p:nvSpPr>
            <p:spPr>
              <a:xfrm>
                <a:off x="5462942" y="4798568"/>
                <a:ext cx="3289224" cy="612724"/>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50" i="0" u="none" strike="noStrike" kern="0" normalizeH="0" baseline="0" noProof="0" dirty="0">
                    <a:solidFill>
                      <a:sysClr val="windowText" lastClr="000000"/>
                    </a:solidFill>
                    <a:uLnTx/>
                    <a:uFillTx/>
                    <a:latin typeface="Arial" panose="020B0604020202020204" pitchFamily="34" charset="0"/>
                    <a:ea typeface=""/>
                    <a:cs typeface="Arial" panose="020B0604020202020204" pitchFamily="34" charset="0"/>
                  </a:rPr>
                  <a:t>Shared LLC</a:t>
                </a:r>
              </a:p>
            </p:txBody>
          </p:sp>
          <p:sp>
            <p:nvSpPr>
              <p:cNvPr id="10" name="Rounded Rectangle 9">
                <a:extLst>
                  <a:ext uri="{FF2B5EF4-FFF2-40B4-BE49-F238E27FC236}">
                    <a16:creationId xmlns:a16="http://schemas.microsoft.com/office/drawing/2014/main" id="{CEF7815B-E65A-9127-6359-57FCD5F04EC4}"/>
                  </a:ext>
                </a:extLst>
              </p:cNvPr>
              <p:cNvSpPr/>
              <p:nvPr/>
            </p:nvSpPr>
            <p:spPr>
              <a:xfrm>
                <a:off x="6339166" y="4108607"/>
                <a:ext cx="723824" cy="637222"/>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00" i="0" u="none" strike="noStrike" kern="0" normalizeH="0" baseline="0" noProof="0" dirty="0">
                    <a:solidFill>
                      <a:sysClr val="windowText" lastClr="000000"/>
                    </a:solidFill>
                    <a:uLnTx/>
                    <a:uFillTx/>
                    <a:latin typeface="Arial" panose="020B0604020202020204" pitchFamily="34" charset="0"/>
                    <a:ea typeface=""/>
                    <a:cs typeface="Arial" panose="020B0604020202020204" pitchFamily="34" charset="0"/>
                  </a:rPr>
                  <a:t>Core</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00" i="0" u="none" strike="noStrike" kern="0" normalizeH="0" baseline="0" noProof="0" dirty="0">
                    <a:solidFill>
                      <a:sysClr val="windowText" lastClr="000000"/>
                    </a:solidFill>
                    <a:uLnTx/>
                    <a:uFillTx/>
                    <a:latin typeface="Arial" panose="020B0604020202020204" pitchFamily="34" charset="0"/>
                    <a:ea typeface=""/>
                    <a:cs typeface="Arial" panose="020B0604020202020204" pitchFamily="34" charset="0"/>
                  </a:rPr>
                  <a:t>L1</a:t>
                </a:r>
              </a:p>
            </p:txBody>
          </p:sp>
          <p:sp>
            <p:nvSpPr>
              <p:cNvPr id="11" name="Rounded Rectangle 10">
                <a:extLst>
                  <a:ext uri="{FF2B5EF4-FFF2-40B4-BE49-F238E27FC236}">
                    <a16:creationId xmlns:a16="http://schemas.microsoft.com/office/drawing/2014/main" id="{BA1E2C5A-4F79-8BF9-4A81-0317B0F8E8BA}"/>
                  </a:ext>
                </a:extLst>
              </p:cNvPr>
              <p:cNvSpPr/>
              <p:nvPr/>
            </p:nvSpPr>
            <p:spPr>
              <a:xfrm>
                <a:off x="7195786" y="4108607"/>
                <a:ext cx="723824" cy="637222"/>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00" i="0" u="none" strike="noStrike" kern="0" normalizeH="0" baseline="0" noProof="0" dirty="0">
                    <a:solidFill>
                      <a:sysClr val="windowText" lastClr="000000"/>
                    </a:solidFill>
                    <a:uLnTx/>
                    <a:uFillTx/>
                    <a:latin typeface="Arial" panose="020B0604020202020204" pitchFamily="34" charset="0"/>
                    <a:ea typeface=""/>
                    <a:cs typeface="Arial" panose="020B0604020202020204" pitchFamily="34" charset="0"/>
                  </a:rPr>
                  <a:t>Core</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00" i="0" u="none" strike="noStrike" kern="0" normalizeH="0" baseline="0" noProof="0" dirty="0">
                    <a:solidFill>
                      <a:sysClr val="windowText" lastClr="000000"/>
                    </a:solidFill>
                    <a:uLnTx/>
                    <a:uFillTx/>
                    <a:latin typeface="Arial" panose="020B0604020202020204" pitchFamily="34" charset="0"/>
                    <a:ea typeface=""/>
                    <a:cs typeface="Arial" panose="020B0604020202020204" pitchFamily="34" charset="0"/>
                  </a:rPr>
                  <a:t>L1</a:t>
                </a:r>
              </a:p>
            </p:txBody>
          </p:sp>
          <p:sp>
            <p:nvSpPr>
              <p:cNvPr id="12" name="Rounded Rectangle 11">
                <a:extLst>
                  <a:ext uri="{FF2B5EF4-FFF2-40B4-BE49-F238E27FC236}">
                    <a16:creationId xmlns:a16="http://schemas.microsoft.com/office/drawing/2014/main" id="{0B5534AB-7AAD-BE91-705C-7B96F4892A28}"/>
                  </a:ext>
                </a:extLst>
              </p:cNvPr>
              <p:cNvSpPr/>
              <p:nvPr/>
            </p:nvSpPr>
            <p:spPr>
              <a:xfrm>
                <a:off x="8028342" y="4108607"/>
                <a:ext cx="723824" cy="637222"/>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00" i="0" u="none" strike="noStrike" kern="0" normalizeH="0" baseline="0" noProof="0" dirty="0">
                    <a:solidFill>
                      <a:sysClr val="windowText" lastClr="000000"/>
                    </a:solidFill>
                    <a:uLnTx/>
                    <a:uFillTx/>
                    <a:latin typeface="Arial" panose="020B0604020202020204" pitchFamily="34" charset="0"/>
                    <a:ea typeface=""/>
                    <a:cs typeface="Arial" panose="020B0604020202020204" pitchFamily="34" charset="0"/>
                  </a:rPr>
                  <a:t>Core</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00" i="0" u="none" strike="noStrike" kern="0" normalizeH="0" baseline="0" noProof="0" dirty="0">
                    <a:solidFill>
                      <a:sysClr val="windowText" lastClr="000000"/>
                    </a:solidFill>
                    <a:uLnTx/>
                    <a:uFillTx/>
                    <a:latin typeface="Arial" panose="020B0604020202020204" pitchFamily="34" charset="0"/>
                    <a:ea typeface=""/>
                    <a:cs typeface="Arial" panose="020B0604020202020204" pitchFamily="34" charset="0"/>
                  </a:rPr>
                  <a:t>L1</a:t>
                </a:r>
              </a:p>
            </p:txBody>
          </p:sp>
          <p:sp>
            <p:nvSpPr>
              <p:cNvPr id="13" name="Rounded Rectangle 12">
                <a:extLst>
                  <a:ext uri="{FF2B5EF4-FFF2-40B4-BE49-F238E27FC236}">
                    <a16:creationId xmlns:a16="http://schemas.microsoft.com/office/drawing/2014/main" id="{633196A2-AA94-D5E8-14A8-3452C76E39F9}"/>
                  </a:ext>
                </a:extLst>
              </p:cNvPr>
              <p:cNvSpPr/>
              <p:nvPr/>
            </p:nvSpPr>
            <p:spPr>
              <a:xfrm>
                <a:off x="5479506" y="3276600"/>
                <a:ext cx="1295591" cy="620844"/>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1100" kern="0" dirty="0">
                    <a:solidFill>
                      <a:sysClr val="windowText" lastClr="000000"/>
                    </a:solidFill>
                    <a:latin typeface="Arial" panose="020B0604020202020204" pitchFamily="34" charset="0"/>
                    <a:ea typeface=""/>
                    <a:cs typeface="Arial" panose="020B0604020202020204" pitchFamily="34" charset="0"/>
                  </a:rPr>
                  <a:t>Victim</a:t>
                </a:r>
                <a:endParaRPr kumimoji="0" lang="en-US" sz="1100" i="0" u="none" strike="noStrike" kern="0" normalizeH="0" baseline="0" noProof="0" dirty="0">
                  <a:solidFill>
                    <a:sysClr val="windowText" lastClr="000000"/>
                  </a:solidFill>
                  <a:uLnTx/>
                  <a:uFillTx/>
                  <a:latin typeface="Arial" panose="020B0604020202020204" pitchFamily="34" charset="0"/>
                  <a:ea typeface=""/>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i="0" u="none" strike="noStrike" kern="0" normalizeH="0" baseline="0" noProof="0" dirty="0">
                    <a:solidFill>
                      <a:sysClr val="windowText" lastClr="000000"/>
                    </a:solidFill>
                    <a:uLnTx/>
                    <a:uFillTx/>
                    <a:latin typeface="Arial" panose="020B0604020202020204" pitchFamily="34" charset="0"/>
                    <a:ea typeface=""/>
                    <a:cs typeface="Arial" panose="020B0604020202020204" pitchFamily="34" charset="0"/>
                  </a:rPr>
                  <a:t>VM</a:t>
                </a:r>
              </a:p>
            </p:txBody>
          </p:sp>
          <p:sp>
            <p:nvSpPr>
              <p:cNvPr id="14" name="Rounded Rectangle 13">
                <a:extLst>
                  <a:ext uri="{FF2B5EF4-FFF2-40B4-BE49-F238E27FC236}">
                    <a16:creationId xmlns:a16="http://schemas.microsoft.com/office/drawing/2014/main" id="{12718019-2A9B-4B22-E8BF-2A4C54D33F9A}"/>
                  </a:ext>
                </a:extLst>
              </p:cNvPr>
              <p:cNvSpPr/>
              <p:nvPr/>
            </p:nvSpPr>
            <p:spPr>
              <a:xfrm>
                <a:off x="7473598" y="3276600"/>
                <a:ext cx="1337532" cy="620844"/>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i="0" u="none" strike="noStrike" kern="0" normalizeH="0" baseline="0" noProof="0" dirty="0">
                    <a:solidFill>
                      <a:sysClr val="windowText" lastClr="000000"/>
                    </a:solidFill>
                    <a:uLnTx/>
                    <a:uFillTx/>
                    <a:latin typeface="Arial" panose="020B0604020202020204" pitchFamily="34" charset="0"/>
                    <a:ea typeface=""/>
                    <a:cs typeface="Arial" panose="020B0604020202020204" pitchFamily="34" charset="0"/>
                  </a:rPr>
                  <a:t>Attacker</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i="0" u="none" strike="noStrike" kern="0" normalizeH="0" baseline="0" noProof="0" dirty="0">
                    <a:solidFill>
                      <a:sysClr val="windowText" lastClr="000000"/>
                    </a:solidFill>
                    <a:uLnTx/>
                    <a:uFillTx/>
                    <a:latin typeface="Arial" panose="020B0604020202020204" pitchFamily="34" charset="0"/>
                    <a:ea typeface=""/>
                    <a:cs typeface="Arial" panose="020B0604020202020204" pitchFamily="34" charset="0"/>
                  </a:rPr>
                  <a:t>VM</a:t>
                </a:r>
              </a:p>
            </p:txBody>
          </p:sp>
        </p:grpSp>
        <p:pic>
          <p:nvPicPr>
            <p:cNvPr id="6" name="Picture 5" descr="firewall-clipart-firewall_clip_art_12869.jpg">
              <a:extLst>
                <a:ext uri="{FF2B5EF4-FFF2-40B4-BE49-F238E27FC236}">
                  <a16:creationId xmlns:a16="http://schemas.microsoft.com/office/drawing/2014/main" id="{79D81AFC-CC0D-191B-B3D6-DD867386B93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97919" y="3067522"/>
              <a:ext cx="617816" cy="1003840"/>
            </a:xfrm>
            <a:prstGeom prst="rect">
              <a:avLst/>
            </a:prstGeom>
          </p:spPr>
        </p:pic>
      </p:grpSp>
      <p:sp>
        <p:nvSpPr>
          <p:cNvPr id="15" name="TextBox 14">
            <a:extLst>
              <a:ext uri="{FF2B5EF4-FFF2-40B4-BE49-F238E27FC236}">
                <a16:creationId xmlns:a16="http://schemas.microsoft.com/office/drawing/2014/main" id="{3497086B-DDDD-9D57-A58C-230F85DD323E}"/>
              </a:ext>
            </a:extLst>
          </p:cNvPr>
          <p:cNvSpPr txBox="1"/>
          <p:nvPr/>
        </p:nvSpPr>
        <p:spPr>
          <a:xfrm>
            <a:off x="8179656" y="-2052280"/>
            <a:ext cx="1371340" cy="252961"/>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VM Isolation</a:t>
            </a:r>
          </a:p>
        </p:txBody>
      </p:sp>
      <p:sp>
        <p:nvSpPr>
          <p:cNvPr id="16" name="Rounded Rectangle 15">
            <a:extLst>
              <a:ext uri="{FF2B5EF4-FFF2-40B4-BE49-F238E27FC236}">
                <a16:creationId xmlns:a16="http://schemas.microsoft.com/office/drawing/2014/main" id="{6E9099BC-EF67-01EA-3E4E-AD491C8D1D07}"/>
              </a:ext>
            </a:extLst>
          </p:cNvPr>
          <p:cNvSpPr/>
          <p:nvPr/>
        </p:nvSpPr>
        <p:spPr>
          <a:xfrm>
            <a:off x="5988902" y="3604609"/>
            <a:ext cx="1062066" cy="36928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900" b="1" dirty="0">
                <a:latin typeface="Arial" panose="020B0604020202020204" pitchFamily="34" charset="0"/>
                <a:cs typeface="Arial" panose="020B0604020202020204" pitchFamily="34" charset="0"/>
              </a:rPr>
              <a:t>Victim VM</a:t>
            </a:r>
          </a:p>
        </p:txBody>
      </p:sp>
      <p:sp>
        <p:nvSpPr>
          <p:cNvPr id="17" name="Rounded Rectangle 16">
            <a:extLst>
              <a:ext uri="{FF2B5EF4-FFF2-40B4-BE49-F238E27FC236}">
                <a16:creationId xmlns:a16="http://schemas.microsoft.com/office/drawing/2014/main" id="{3B38039C-82C5-C758-4E37-02698B8D9CB6}"/>
              </a:ext>
            </a:extLst>
          </p:cNvPr>
          <p:cNvSpPr/>
          <p:nvPr/>
        </p:nvSpPr>
        <p:spPr>
          <a:xfrm>
            <a:off x="7314172" y="3604610"/>
            <a:ext cx="1102483" cy="36928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900" b="1" dirty="0">
                <a:latin typeface="Arial" panose="020B0604020202020204" pitchFamily="34" charset="0"/>
                <a:cs typeface="Arial" panose="020B0604020202020204" pitchFamily="34" charset="0"/>
              </a:rPr>
              <a:t>Attacker VM</a:t>
            </a:r>
          </a:p>
        </p:txBody>
      </p:sp>
      <p:sp>
        <p:nvSpPr>
          <p:cNvPr id="18" name="Rounded Rectangle 17">
            <a:extLst>
              <a:ext uri="{FF2B5EF4-FFF2-40B4-BE49-F238E27FC236}">
                <a16:creationId xmlns:a16="http://schemas.microsoft.com/office/drawing/2014/main" id="{71F5FD33-FFF4-08A4-3E23-6998DF73D53F}"/>
              </a:ext>
            </a:extLst>
          </p:cNvPr>
          <p:cNvSpPr/>
          <p:nvPr/>
        </p:nvSpPr>
        <p:spPr>
          <a:xfrm>
            <a:off x="5962772" y="4072004"/>
            <a:ext cx="532089" cy="36928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900" b="1" dirty="0">
                <a:latin typeface="Arial" panose="020B0604020202020204" pitchFamily="34" charset="0"/>
                <a:cs typeface="Arial" panose="020B0604020202020204" pitchFamily="34" charset="0"/>
              </a:rPr>
              <a:t>Core L1</a:t>
            </a:r>
          </a:p>
        </p:txBody>
      </p:sp>
      <p:sp>
        <p:nvSpPr>
          <p:cNvPr id="19" name="Rounded Rectangle 18">
            <a:extLst>
              <a:ext uri="{FF2B5EF4-FFF2-40B4-BE49-F238E27FC236}">
                <a16:creationId xmlns:a16="http://schemas.microsoft.com/office/drawing/2014/main" id="{22D2CEF2-1DCB-D8B5-C71E-9DC97FFC707D}"/>
              </a:ext>
            </a:extLst>
          </p:cNvPr>
          <p:cNvSpPr/>
          <p:nvPr/>
        </p:nvSpPr>
        <p:spPr>
          <a:xfrm>
            <a:off x="6542168" y="4072003"/>
            <a:ext cx="532089" cy="36928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900" b="1" dirty="0">
                <a:latin typeface="Arial" panose="020B0604020202020204" pitchFamily="34" charset="0"/>
                <a:cs typeface="Arial" panose="020B0604020202020204" pitchFamily="34" charset="0"/>
              </a:rPr>
              <a:t>Core L1</a:t>
            </a:r>
          </a:p>
        </p:txBody>
      </p:sp>
      <p:sp>
        <p:nvSpPr>
          <p:cNvPr id="20" name="Rounded Rectangle 19">
            <a:extLst>
              <a:ext uri="{FF2B5EF4-FFF2-40B4-BE49-F238E27FC236}">
                <a16:creationId xmlns:a16="http://schemas.microsoft.com/office/drawing/2014/main" id="{E9AA544E-91AF-2E21-D39A-A0E961B67A7D}"/>
              </a:ext>
            </a:extLst>
          </p:cNvPr>
          <p:cNvSpPr/>
          <p:nvPr/>
        </p:nvSpPr>
        <p:spPr>
          <a:xfrm>
            <a:off x="7314172" y="4072004"/>
            <a:ext cx="532089" cy="36928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900" b="1" dirty="0">
                <a:latin typeface="Arial" panose="020B0604020202020204" pitchFamily="34" charset="0"/>
                <a:cs typeface="Arial" panose="020B0604020202020204" pitchFamily="34" charset="0"/>
              </a:rPr>
              <a:t>Core L1</a:t>
            </a:r>
          </a:p>
        </p:txBody>
      </p:sp>
      <p:sp>
        <p:nvSpPr>
          <p:cNvPr id="21" name="Rounded Rectangle 20">
            <a:extLst>
              <a:ext uri="{FF2B5EF4-FFF2-40B4-BE49-F238E27FC236}">
                <a16:creationId xmlns:a16="http://schemas.microsoft.com/office/drawing/2014/main" id="{A3375DEF-32DD-850B-C8E9-737BC2054433}"/>
              </a:ext>
            </a:extLst>
          </p:cNvPr>
          <p:cNvSpPr/>
          <p:nvPr/>
        </p:nvSpPr>
        <p:spPr>
          <a:xfrm>
            <a:off x="7884567" y="4072003"/>
            <a:ext cx="532089" cy="36928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900" b="1" dirty="0">
                <a:latin typeface="Arial" panose="020B0604020202020204" pitchFamily="34" charset="0"/>
                <a:cs typeface="Arial" panose="020B0604020202020204" pitchFamily="34" charset="0"/>
              </a:rPr>
              <a:t>Core L1</a:t>
            </a:r>
          </a:p>
        </p:txBody>
      </p:sp>
      <p:sp>
        <p:nvSpPr>
          <p:cNvPr id="22" name="Rounded Rectangle 21">
            <a:extLst>
              <a:ext uri="{FF2B5EF4-FFF2-40B4-BE49-F238E27FC236}">
                <a16:creationId xmlns:a16="http://schemas.microsoft.com/office/drawing/2014/main" id="{AA554394-3A84-5128-D045-B6034F703737}"/>
              </a:ext>
            </a:extLst>
          </p:cNvPr>
          <p:cNvSpPr/>
          <p:nvPr/>
        </p:nvSpPr>
        <p:spPr>
          <a:xfrm>
            <a:off x="5956130" y="4517108"/>
            <a:ext cx="2460525" cy="36928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900" b="1" dirty="0">
                <a:latin typeface="Arial" panose="020B0604020202020204" pitchFamily="34" charset="0"/>
                <a:cs typeface="Arial" panose="020B0604020202020204" pitchFamily="34" charset="0"/>
              </a:rPr>
              <a:t>Shared LLC</a:t>
            </a:r>
          </a:p>
        </p:txBody>
      </p:sp>
      <p:sp>
        <p:nvSpPr>
          <p:cNvPr id="23" name="Curved Up Arrow 22">
            <a:extLst>
              <a:ext uri="{FF2B5EF4-FFF2-40B4-BE49-F238E27FC236}">
                <a16:creationId xmlns:a16="http://schemas.microsoft.com/office/drawing/2014/main" id="{D0C453D7-05BB-5715-2F07-4DE56E566356}"/>
              </a:ext>
            </a:extLst>
          </p:cNvPr>
          <p:cNvSpPr/>
          <p:nvPr/>
        </p:nvSpPr>
        <p:spPr>
          <a:xfrm>
            <a:off x="6226931" y="4441285"/>
            <a:ext cx="2028637" cy="369283"/>
          </a:xfrm>
          <a:prstGeom prst="curvedUpArrow">
            <a:avLst>
              <a:gd name="adj1" fmla="val 29166"/>
              <a:gd name="adj2" fmla="val 50000"/>
              <a:gd name="adj3" fmla="val 25000"/>
            </a:avLst>
          </a:prstGeom>
          <a:solidFill>
            <a:schemeClr val="accent2"/>
          </a:solidFill>
          <a:ln w="9525" cap="flat" cmpd="sng" algn="ctr">
            <a:noFill/>
            <a:prstDash val="solid"/>
          </a:ln>
          <a:effectLst>
            <a:outerShdw blurRad="38100" dist="25400" dir="2700000" algn="br" rotWithShape="0">
              <a:srgbClr val="000000">
                <a:alpha val="60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prstClr val="black"/>
              </a:solidFill>
              <a:effectLst/>
              <a:uLnTx/>
              <a:uFillTx/>
              <a:latin typeface="Arial" panose="020B0604020202020204" pitchFamily="34" charset="0"/>
              <a:ea typeface=""/>
              <a:cs typeface="Arial" panose="020B0604020202020204" pitchFamily="34" charset="0"/>
            </a:endParaRPr>
          </a:p>
        </p:txBody>
      </p:sp>
      <p:sp>
        <p:nvSpPr>
          <p:cNvPr id="24" name="Rectangle 23">
            <a:extLst>
              <a:ext uri="{FF2B5EF4-FFF2-40B4-BE49-F238E27FC236}">
                <a16:creationId xmlns:a16="http://schemas.microsoft.com/office/drawing/2014/main" id="{A43E9430-D934-50A3-050A-DC529889C7A1}"/>
              </a:ext>
            </a:extLst>
          </p:cNvPr>
          <p:cNvSpPr/>
          <p:nvPr/>
        </p:nvSpPr>
        <p:spPr>
          <a:xfrm>
            <a:off x="7153084" y="3369729"/>
            <a:ext cx="63395" cy="1092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7077B677-81D4-5A6B-2893-027CE1E55A88}"/>
              </a:ext>
            </a:extLst>
          </p:cNvPr>
          <p:cNvSpPr txBox="1"/>
          <p:nvPr/>
        </p:nvSpPr>
        <p:spPr>
          <a:xfrm>
            <a:off x="6694921" y="3117050"/>
            <a:ext cx="1238502"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VM Isolation</a:t>
            </a:r>
          </a:p>
        </p:txBody>
      </p:sp>
      <p:sp>
        <p:nvSpPr>
          <p:cNvPr id="7" name="Google Shape;143;p3">
            <a:extLst>
              <a:ext uri="{FF2B5EF4-FFF2-40B4-BE49-F238E27FC236}">
                <a16:creationId xmlns:a16="http://schemas.microsoft.com/office/drawing/2014/main" id="{C1464B8E-6396-A4DC-7EA8-6CC1F6607A6A}"/>
              </a:ext>
            </a:extLst>
          </p:cNvPr>
          <p:cNvSpPr/>
          <p:nvPr/>
        </p:nvSpPr>
        <p:spPr>
          <a:xfrm rot="-5400000">
            <a:off x="6931777" y="1494540"/>
            <a:ext cx="1350993" cy="1296590"/>
          </a:xfrm>
          <a:prstGeom prst="rect">
            <a:avLst/>
          </a:prstGeom>
          <a:no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26" name="Google Shape;144;p3">
            <a:extLst>
              <a:ext uri="{FF2B5EF4-FFF2-40B4-BE49-F238E27FC236}">
                <a16:creationId xmlns:a16="http://schemas.microsoft.com/office/drawing/2014/main" id="{FBE6F3DF-298B-9EE1-AD58-322363A23E27}"/>
              </a:ext>
            </a:extLst>
          </p:cNvPr>
          <p:cNvSpPr/>
          <p:nvPr/>
        </p:nvSpPr>
        <p:spPr>
          <a:xfrm>
            <a:off x="7014938" y="2169807"/>
            <a:ext cx="346202" cy="377429"/>
          </a:xfrm>
          <a:prstGeom prst="rect">
            <a:avLst/>
          </a:prstGeom>
          <a:solidFill>
            <a:srgbClr val="A5C2DD"/>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200" b="1" dirty="0">
                <a:solidFill>
                  <a:schemeClr val="dk1"/>
                </a:solidFill>
                <a:latin typeface="Arial"/>
                <a:ea typeface="Arial"/>
                <a:cs typeface="Arial"/>
                <a:sym typeface="Arial"/>
              </a:rPr>
              <a:t>P2</a:t>
            </a:r>
            <a:endParaRPr sz="1350" dirty="0"/>
          </a:p>
        </p:txBody>
      </p:sp>
      <p:sp>
        <p:nvSpPr>
          <p:cNvPr id="27" name="Google Shape;145;p3">
            <a:extLst>
              <a:ext uri="{FF2B5EF4-FFF2-40B4-BE49-F238E27FC236}">
                <a16:creationId xmlns:a16="http://schemas.microsoft.com/office/drawing/2014/main" id="{45E32644-72E2-821F-B83F-423BD7080A85}"/>
              </a:ext>
            </a:extLst>
          </p:cNvPr>
          <p:cNvSpPr/>
          <p:nvPr/>
        </p:nvSpPr>
        <p:spPr>
          <a:xfrm>
            <a:off x="7012555" y="1629264"/>
            <a:ext cx="346199" cy="378619"/>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200" b="1" dirty="0">
                <a:solidFill>
                  <a:schemeClr val="dk1"/>
                </a:solidFill>
                <a:latin typeface="Arial"/>
                <a:ea typeface="Arial"/>
                <a:cs typeface="Arial"/>
                <a:sym typeface="Arial"/>
              </a:rPr>
              <a:t>P1</a:t>
            </a:r>
            <a:endParaRPr sz="1350" dirty="0"/>
          </a:p>
        </p:txBody>
      </p:sp>
      <p:cxnSp>
        <p:nvCxnSpPr>
          <p:cNvPr id="28" name="Google Shape;146;p3">
            <a:extLst>
              <a:ext uri="{FF2B5EF4-FFF2-40B4-BE49-F238E27FC236}">
                <a16:creationId xmlns:a16="http://schemas.microsoft.com/office/drawing/2014/main" id="{C3559CD6-A3DA-39D2-1ADA-B7E78B14883F}"/>
              </a:ext>
            </a:extLst>
          </p:cNvPr>
          <p:cNvCxnSpPr/>
          <p:nvPr/>
        </p:nvCxnSpPr>
        <p:spPr>
          <a:xfrm rot="10800000">
            <a:off x="7417368" y="2250770"/>
            <a:ext cx="0" cy="161925"/>
          </a:xfrm>
          <a:prstGeom prst="straightConnector1">
            <a:avLst/>
          </a:prstGeom>
          <a:noFill/>
          <a:ln w="31750" cap="flat" cmpd="sng">
            <a:solidFill>
              <a:srgbClr val="3E75A6"/>
            </a:solidFill>
            <a:prstDash val="solid"/>
            <a:round/>
            <a:headEnd type="none" w="med" len="med"/>
            <a:tailEnd type="none" w="med" len="med"/>
          </a:ln>
        </p:spPr>
      </p:cxnSp>
      <p:cxnSp>
        <p:nvCxnSpPr>
          <p:cNvPr id="29" name="Google Shape;147;p3">
            <a:extLst>
              <a:ext uri="{FF2B5EF4-FFF2-40B4-BE49-F238E27FC236}">
                <a16:creationId xmlns:a16="http://schemas.microsoft.com/office/drawing/2014/main" id="{6883FAE8-8F8E-FBB8-2DC8-5B4A512DE239}"/>
              </a:ext>
            </a:extLst>
          </p:cNvPr>
          <p:cNvCxnSpPr/>
          <p:nvPr/>
        </p:nvCxnSpPr>
        <p:spPr>
          <a:xfrm rot="10800000">
            <a:off x="7417368" y="1763805"/>
            <a:ext cx="0" cy="161925"/>
          </a:xfrm>
          <a:prstGeom prst="straightConnector1">
            <a:avLst/>
          </a:prstGeom>
          <a:noFill/>
          <a:ln w="31750" cap="flat" cmpd="sng">
            <a:solidFill>
              <a:srgbClr val="FF0000"/>
            </a:solidFill>
            <a:prstDash val="solid"/>
            <a:round/>
            <a:headEnd type="none" w="med" len="med"/>
            <a:tailEnd type="none" w="med" len="med"/>
          </a:ln>
        </p:spPr>
      </p:cxnSp>
      <p:sp>
        <p:nvSpPr>
          <p:cNvPr id="30" name="Google Shape;148;p3">
            <a:extLst>
              <a:ext uri="{FF2B5EF4-FFF2-40B4-BE49-F238E27FC236}">
                <a16:creationId xmlns:a16="http://schemas.microsoft.com/office/drawing/2014/main" id="{EF52BE79-D824-FB8A-F71D-B28B9524BD74}"/>
              </a:ext>
            </a:extLst>
          </p:cNvPr>
          <p:cNvSpPr/>
          <p:nvPr/>
        </p:nvSpPr>
        <p:spPr>
          <a:xfrm rot="-5400000">
            <a:off x="7196920" y="1768749"/>
            <a:ext cx="1250522" cy="754856"/>
          </a:xfrm>
          <a:prstGeom prst="rect">
            <a:avLst/>
          </a:prstGeom>
          <a:solidFill>
            <a:srgbClr val="FFCC99"/>
          </a:solidFill>
          <a:ln w="9525" cap="flat" cmpd="sng">
            <a:solidFill>
              <a:schemeClr val="dk1"/>
            </a:solidFill>
            <a:prstDash val="dash"/>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31" name="Google Shape;149;p3">
            <a:extLst>
              <a:ext uri="{FF2B5EF4-FFF2-40B4-BE49-F238E27FC236}">
                <a16:creationId xmlns:a16="http://schemas.microsoft.com/office/drawing/2014/main" id="{27848BFD-24C5-F000-EC7B-D15FD48296CA}"/>
              </a:ext>
            </a:extLst>
          </p:cNvPr>
          <p:cNvSpPr/>
          <p:nvPr/>
        </p:nvSpPr>
        <p:spPr>
          <a:xfrm rot="-5400000">
            <a:off x="7498331" y="2385311"/>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32" name="Google Shape;150;p3">
            <a:extLst>
              <a:ext uri="{FF2B5EF4-FFF2-40B4-BE49-F238E27FC236}">
                <a16:creationId xmlns:a16="http://schemas.microsoft.com/office/drawing/2014/main" id="{7225F319-8456-5532-B91D-DC833E491BAF}"/>
              </a:ext>
            </a:extLst>
          </p:cNvPr>
          <p:cNvSpPr/>
          <p:nvPr/>
        </p:nvSpPr>
        <p:spPr>
          <a:xfrm rot="-5400000">
            <a:off x="7498331" y="2276964"/>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33" name="Google Shape;151;p3">
            <a:extLst>
              <a:ext uri="{FF2B5EF4-FFF2-40B4-BE49-F238E27FC236}">
                <a16:creationId xmlns:a16="http://schemas.microsoft.com/office/drawing/2014/main" id="{5E5EF471-5B4C-3163-DBE5-51FEEA7B923E}"/>
              </a:ext>
            </a:extLst>
          </p:cNvPr>
          <p:cNvSpPr/>
          <p:nvPr/>
        </p:nvSpPr>
        <p:spPr>
          <a:xfrm rot="-5400000">
            <a:off x="7498331" y="2168617"/>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34" name="Google Shape;152;p3">
            <a:extLst>
              <a:ext uri="{FF2B5EF4-FFF2-40B4-BE49-F238E27FC236}">
                <a16:creationId xmlns:a16="http://schemas.microsoft.com/office/drawing/2014/main" id="{32DCB57A-6C6B-86CE-53EA-534CDA65B3CA}"/>
              </a:ext>
            </a:extLst>
          </p:cNvPr>
          <p:cNvSpPr/>
          <p:nvPr/>
        </p:nvSpPr>
        <p:spPr>
          <a:xfrm rot="-5400000">
            <a:off x="7498331" y="2060271"/>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35" name="Google Shape;153;p3">
            <a:extLst>
              <a:ext uri="{FF2B5EF4-FFF2-40B4-BE49-F238E27FC236}">
                <a16:creationId xmlns:a16="http://schemas.microsoft.com/office/drawing/2014/main" id="{964EC539-7318-1D7C-72DA-9316E66A745D}"/>
              </a:ext>
            </a:extLst>
          </p:cNvPr>
          <p:cNvSpPr/>
          <p:nvPr/>
        </p:nvSpPr>
        <p:spPr>
          <a:xfrm rot="-5400000">
            <a:off x="7498331" y="1951923"/>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36" name="Google Shape;154;p3">
            <a:extLst>
              <a:ext uri="{FF2B5EF4-FFF2-40B4-BE49-F238E27FC236}">
                <a16:creationId xmlns:a16="http://schemas.microsoft.com/office/drawing/2014/main" id="{763A43CA-5C8A-1012-0166-DF47EF0891D6}"/>
              </a:ext>
            </a:extLst>
          </p:cNvPr>
          <p:cNvSpPr/>
          <p:nvPr/>
        </p:nvSpPr>
        <p:spPr>
          <a:xfrm rot="-5400000">
            <a:off x="7498331" y="1843577"/>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37" name="Google Shape;155;p3">
            <a:extLst>
              <a:ext uri="{FF2B5EF4-FFF2-40B4-BE49-F238E27FC236}">
                <a16:creationId xmlns:a16="http://schemas.microsoft.com/office/drawing/2014/main" id="{0684CC46-3E99-6C13-6B83-97352555FD54}"/>
              </a:ext>
            </a:extLst>
          </p:cNvPr>
          <p:cNvSpPr/>
          <p:nvPr/>
        </p:nvSpPr>
        <p:spPr>
          <a:xfrm rot="-5400000">
            <a:off x="7498331" y="1736421"/>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38" name="Google Shape;156;p3">
            <a:extLst>
              <a:ext uri="{FF2B5EF4-FFF2-40B4-BE49-F238E27FC236}">
                <a16:creationId xmlns:a16="http://schemas.microsoft.com/office/drawing/2014/main" id="{96DC93C6-3127-FDA4-2826-DDAC2B9CA787}"/>
              </a:ext>
            </a:extLst>
          </p:cNvPr>
          <p:cNvSpPr/>
          <p:nvPr/>
        </p:nvSpPr>
        <p:spPr>
          <a:xfrm rot="-5400000">
            <a:off x="7498331" y="1628073"/>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39" name="Google Shape;157;p3">
            <a:extLst>
              <a:ext uri="{FF2B5EF4-FFF2-40B4-BE49-F238E27FC236}">
                <a16:creationId xmlns:a16="http://schemas.microsoft.com/office/drawing/2014/main" id="{5570CE0B-EE90-DCDF-D69D-149AD790665D}"/>
              </a:ext>
            </a:extLst>
          </p:cNvPr>
          <p:cNvSpPr/>
          <p:nvPr/>
        </p:nvSpPr>
        <p:spPr>
          <a:xfrm rot="-5400000">
            <a:off x="7606678" y="2385311"/>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40" name="Google Shape;158;p3">
            <a:extLst>
              <a:ext uri="{FF2B5EF4-FFF2-40B4-BE49-F238E27FC236}">
                <a16:creationId xmlns:a16="http://schemas.microsoft.com/office/drawing/2014/main" id="{459F861F-C21B-6717-8FC3-597791C4D1B6}"/>
              </a:ext>
            </a:extLst>
          </p:cNvPr>
          <p:cNvSpPr/>
          <p:nvPr/>
        </p:nvSpPr>
        <p:spPr>
          <a:xfrm rot="-5400000">
            <a:off x="7606678" y="2276964"/>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41" name="Google Shape;159;p3">
            <a:extLst>
              <a:ext uri="{FF2B5EF4-FFF2-40B4-BE49-F238E27FC236}">
                <a16:creationId xmlns:a16="http://schemas.microsoft.com/office/drawing/2014/main" id="{AB906633-C954-31D9-4259-92D071980E2F}"/>
              </a:ext>
            </a:extLst>
          </p:cNvPr>
          <p:cNvSpPr/>
          <p:nvPr/>
        </p:nvSpPr>
        <p:spPr>
          <a:xfrm rot="-5400000">
            <a:off x="7606678" y="2168617"/>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42" name="Google Shape;160;p3">
            <a:extLst>
              <a:ext uri="{FF2B5EF4-FFF2-40B4-BE49-F238E27FC236}">
                <a16:creationId xmlns:a16="http://schemas.microsoft.com/office/drawing/2014/main" id="{C7B5FB3E-5583-A5B5-D934-C60321359001}"/>
              </a:ext>
            </a:extLst>
          </p:cNvPr>
          <p:cNvSpPr/>
          <p:nvPr/>
        </p:nvSpPr>
        <p:spPr>
          <a:xfrm rot="-5400000">
            <a:off x="7606678" y="2060271"/>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43" name="Google Shape;161;p3">
            <a:extLst>
              <a:ext uri="{FF2B5EF4-FFF2-40B4-BE49-F238E27FC236}">
                <a16:creationId xmlns:a16="http://schemas.microsoft.com/office/drawing/2014/main" id="{4AA80087-2B96-D6CA-82C7-3E9DD36AAB40}"/>
              </a:ext>
            </a:extLst>
          </p:cNvPr>
          <p:cNvSpPr/>
          <p:nvPr/>
        </p:nvSpPr>
        <p:spPr>
          <a:xfrm rot="-5400000">
            <a:off x="7606678" y="1951923"/>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44" name="Google Shape;162;p3">
            <a:extLst>
              <a:ext uri="{FF2B5EF4-FFF2-40B4-BE49-F238E27FC236}">
                <a16:creationId xmlns:a16="http://schemas.microsoft.com/office/drawing/2014/main" id="{7A9616F2-4BC6-AA82-D943-24AFD2491E41}"/>
              </a:ext>
            </a:extLst>
          </p:cNvPr>
          <p:cNvSpPr/>
          <p:nvPr/>
        </p:nvSpPr>
        <p:spPr>
          <a:xfrm rot="-5400000">
            <a:off x="7606678" y="1843577"/>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45" name="Google Shape;163;p3">
            <a:extLst>
              <a:ext uri="{FF2B5EF4-FFF2-40B4-BE49-F238E27FC236}">
                <a16:creationId xmlns:a16="http://schemas.microsoft.com/office/drawing/2014/main" id="{4CC71F8B-9D25-CF25-3E83-70FA08D7F7DB}"/>
              </a:ext>
            </a:extLst>
          </p:cNvPr>
          <p:cNvSpPr/>
          <p:nvPr/>
        </p:nvSpPr>
        <p:spPr>
          <a:xfrm rot="-5400000">
            <a:off x="7606678" y="1736421"/>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46" name="Google Shape;164;p3">
            <a:extLst>
              <a:ext uri="{FF2B5EF4-FFF2-40B4-BE49-F238E27FC236}">
                <a16:creationId xmlns:a16="http://schemas.microsoft.com/office/drawing/2014/main" id="{EED1D3FA-95DA-41CA-6DC1-574F16329060}"/>
              </a:ext>
            </a:extLst>
          </p:cNvPr>
          <p:cNvSpPr/>
          <p:nvPr/>
        </p:nvSpPr>
        <p:spPr>
          <a:xfrm rot="-5400000">
            <a:off x="7606678" y="1628073"/>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47" name="Google Shape;165;p3">
            <a:extLst>
              <a:ext uri="{FF2B5EF4-FFF2-40B4-BE49-F238E27FC236}">
                <a16:creationId xmlns:a16="http://schemas.microsoft.com/office/drawing/2014/main" id="{4A6F35CF-C201-18C0-6669-49E3A5EE9962}"/>
              </a:ext>
            </a:extLst>
          </p:cNvPr>
          <p:cNvSpPr/>
          <p:nvPr/>
        </p:nvSpPr>
        <p:spPr>
          <a:xfrm rot="-5400000">
            <a:off x="7713834" y="2385311"/>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48" name="Google Shape;166;p3">
            <a:extLst>
              <a:ext uri="{FF2B5EF4-FFF2-40B4-BE49-F238E27FC236}">
                <a16:creationId xmlns:a16="http://schemas.microsoft.com/office/drawing/2014/main" id="{C1FAA8B5-DCCF-3D01-50B0-489DA4BF8E7B}"/>
              </a:ext>
            </a:extLst>
          </p:cNvPr>
          <p:cNvSpPr/>
          <p:nvPr/>
        </p:nvSpPr>
        <p:spPr>
          <a:xfrm rot="-5400000">
            <a:off x="7713834" y="2276964"/>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49" name="Google Shape;167;p3">
            <a:extLst>
              <a:ext uri="{FF2B5EF4-FFF2-40B4-BE49-F238E27FC236}">
                <a16:creationId xmlns:a16="http://schemas.microsoft.com/office/drawing/2014/main" id="{4A76EB4E-69FE-2569-7CC3-634EF0FB3E1D}"/>
              </a:ext>
            </a:extLst>
          </p:cNvPr>
          <p:cNvSpPr/>
          <p:nvPr/>
        </p:nvSpPr>
        <p:spPr>
          <a:xfrm rot="-5400000">
            <a:off x="7713834" y="2168617"/>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50" name="Google Shape;168;p3">
            <a:extLst>
              <a:ext uri="{FF2B5EF4-FFF2-40B4-BE49-F238E27FC236}">
                <a16:creationId xmlns:a16="http://schemas.microsoft.com/office/drawing/2014/main" id="{42620234-682C-8393-3B31-09D7C060FBB4}"/>
              </a:ext>
            </a:extLst>
          </p:cNvPr>
          <p:cNvSpPr/>
          <p:nvPr/>
        </p:nvSpPr>
        <p:spPr>
          <a:xfrm rot="-5400000">
            <a:off x="7713834" y="2060271"/>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51" name="Google Shape;169;p3">
            <a:extLst>
              <a:ext uri="{FF2B5EF4-FFF2-40B4-BE49-F238E27FC236}">
                <a16:creationId xmlns:a16="http://schemas.microsoft.com/office/drawing/2014/main" id="{786D5CAC-BE29-14B3-65A9-163385A07B2E}"/>
              </a:ext>
            </a:extLst>
          </p:cNvPr>
          <p:cNvSpPr/>
          <p:nvPr/>
        </p:nvSpPr>
        <p:spPr>
          <a:xfrm rot="-5400000">
            <a:off x="7713834" y="1951923"/>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52" name="Google Shape;170;p3">
            <a:extLst>
              <a:ext uri="{FF2B5EF4-FFF2-40B4-BE49-F238E27FC236}">
                <a16:creationId xmlns:a16="http://schemas.microsoft.com/office/drawing/2014/main" id="{74C77F41-B267-513A-B595-844E2395D175}"/>
              </a:ext>
            </a:extLst>
          </p:cNvPr>
          <p:cNvSpPr/>
          <p:nvPr/>
        </p:nvSpPr>
        <p:spPr>
          <a:xfrm rot="-5400000">
            <a:off x="7713834" y="1843577"/>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53" name="Google Shape;171;p3">
            <a:extLst>
              <a:ext uri="{FF2B5EF4-FFF2-40B4-BE49-F238E27FC236}">
                <a16:creationId xmlns:a16="http://schemas.microsoft.com/office/drawing/2014/main" id="{15F11929-B866-D5CB-FDE1-810219422029}"/>
              </a:ext>
            </a:extLst>
          </p:cNvPr>
          <p:cNvSpPr/>
          <p:nvPr/>
        </p:nvSpPr>
        <p:spPr>
          <a:xfrm rot="-5400000">
            <a:off x="7713834" y="1736421"/>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54" name="Google Shape;172;p3">
            <a:extLst>
              <a:ext uri="{FF2B5EF4-FFF2-40B4-BE49-F238E27FC236}">
                <a16:creationId xmlns:a16="http://schemas.microsoft.com/office/drawing/2014/main" id="{D7FAFD41-8CB9-3CC9-0AC7-FB7C7092A956}"/>
              </a:ext>
            </a:extLst>
          </p:cNvPr>
          <p:cNvSpPr/>
          <p:nvPr/>
        </p:nvSpPr>
        <p:spPr>
          <a:xfrm rot="-5400000">
            <a:off x="7713834" y="1628073"/>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55" name="Google Shape;173;p3">
            <a:extLst>
              <a:ext uri="{FF2B5EF4-FFF2-40B4-BE49-F238E27FC236}">
                <a16:creationId xmlns:a16="http://schemas.microsoft.com/office/drawing/2014/main" id="{A20D56FE-5660-47F5-872D-9C85DACEA6F0}"/>
              </a:ext>
            </a:extLst>
          </p:cNvPr>
          <p:cNvSpPr/>
          <p:nvPr/>
        </p:nvSpPr>
        <p:spPr>
          <a:xfrm rot="-5400000">
            <a:off x="7822181" y="2385311"/>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56" name="Google Shape;174;p3">
            <a:extLst>
              <a:ext uri="{FF2B5EF4-FFF2-40B4-BE49-F238E27FC236}">
                <a16:creationId xmlns:a16="http://schemas.microsoft.com/office/drawing/2014/main" id="{BDF7A6DE-56FD-30FE-321F-362F73F78ADF}"/>
              </a:ext>
            </a:extLst>
          </p:cNvPr>
          <p:cNvSpPr/>
          <p:nvPr/>
        </p:nvSpPr>
        <p:spPr>
          <a:xfrm rot="-5400000">
            <a:off x="7822181" y="2276964"/>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57" name="Google Shape;175;p3">
            <a:extLst>
              <a:ext uri="{FF2B5EF4-FFF2-40B4-BE49-F238E27FC236}">
                <a16:creationId xmlns:a16="http://schemas.microsoft.com/office/drawing/2014/main" id="{9C486CFD-F902-0417-2682-200D935D6747}"/>
              </a:ext>
            </a:extLst>
          </p:cNvPr>
          <p:cNvSpPr/>
          <p:nvPr/>
        </p:nvSpPr>
        <p:spPr>
          <a:xfrm rot="-5400000">
            <a:off x="7822181" y="2168617"/>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58" name="Google Shape;176;p3">
            <a:extLst>
              <a:ext uri="{FF2B5EF4-FFF2-40B4-BE49-F238E27FC236}">
                <a16:creationId xmlns:a16="http://schemas.microsoft.com/office/drawing/2014/main" id="{5C132C95-6A6E-AECC-25D5-9F900E7F13CD}"/>
              </a:ext>
            </a:extLst>
          </p:cNvPr>
          <p:cNvSpPr/>
          <p:nvPr/>
        </p:nvSpPr>
        <p:spPr>
          <a:xfrm rot="-5400000">
            <a:off x="7822181" y="2060271"/>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59" name="Google Shape;177;p3">
            <a:extLst>
              <a:ext uri="{FF2B5EF4-FFF2-40B4-BE49-F238E27FC236}">
                <a16:creationId xmlns:a16="http://schemas.microsoft.com/office/drawing/2014/main" id="{9D1C5763-0A02-C9B4-776D-5B1732775B55}"/>
              </a:ext>
            </a:extLst>
          </p:cNvPr>
          <p:cNvSpPr/>
          <p:nvPr/>
        </p:nvSpPr>
        <p:spPr>
          <a:xfrm rot="-5400000">
            <a:off x="7822181" y="1951923"/>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60" name="Google Shape;178;p3">
            <a:extLst>
              <a:ext uri="{FF2B5EF4-FFF2-40B4-BE49-F238E27FC236}">
                <a16:creationId xmlns:a16="http://schemas.microsoft.com/office/drawing/2014/main" id="{E35BE571-FAE7-E8C2-3445-DEBB766CCDA9}"/>
              </a:ext>
            </a:extLst>
          </p:cNvPr>
          <p:cNvSpPr/>
          <p:nvPr/>
        </p:nvSpPr>
        <p:spPr>
          <a:xfrm rot="-5400000">
            <a:off x="7822181" y="1843577"/>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61" name="Google Shape;179;p3">
            <a:extLst>
              <a:ext uri="{FF2B5EF4-FFF2-40B4-BE49-F238E27FC236}">
                <a16:creationId xmlns:a16="http://schemas.microsoft.com/office/drawing/2014/main" id="{1ABFBEDD-B38A-A4AF-D7F8-E06C05DB3571}"/>
              </a:ext>
            </a:extLst>
          </p:cNvPr>
          <p:cNvSpPr/>
          <p:nvPr/>
        </p:nvSpPr>
        <p:spPr>
          <a:xfrm rot="-5400000">
            <a:off x="7822181" y="1736421"/>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62" name="Google Shape;180;p3">
            <a:extLst>
              <a:ext uri="{FF2B5EF4-FFF2-40B4-BE49-F238E27FC236}">
                <a16:creationId xmlns:a16="http://schemas.microsoft.com/office/drawing/2014/main" id="{52124981-A0B0-40D1-C5BD-C5B4A9BEEF69}"/>
              </a:ext>
            </a:extLst>
          </p:cNvPr>
          <p:cNvSpPr/>
          <p:nvPr/>
        </p:nvSpPr>
        <p:spPr>
          <a:xfrm rot="-5400000">
            <a:off x="7822181" y="1628073"/>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63" name="Google Shape;181;p3">
            <a:extLst>
              <a:ext uri="{FF2B5EF4-FFF2-40B4-BE49-F238E27FC236}">
                <a16:creationId xmlns:a16="http://schemas.microsoft.com/office/drawing/2014/main" id="{64D1335C-FF5D-2E56-E5C6-E4319C6674C5}"/>
              </a:ext>
            </a:extLst>
          </p:cNvPr>
          <p:cNvSpPr/>
          <p:nvPr/>
        </p:nvSpPr>
        <p:spPr>
          <a:xfrm rot="-5400000">
            <a:off x="7930528" y="2385311"/>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64" name="Google Shape;182;p3">
            <a:extLst>
              <a:ext uri="{FF2B5EF4-FFF2-40B4-BE49-F238E27FC236}">
                <a16:creationId xmlns:a16="http://schemas.microsoft.com/office/drawing/2014/main" id="{18315348-F3C4-9FCF-B643-0E086181474C}"/>
              </a:ext>
            </a:extLst>
          </p:cNvPr>
          <p:cNvSpPr/>
          <p:nvPr/>
        </p:nvSpPr>
        <p:spPr>
          <a:xfrm rot="-5400000">
            <a:off x="7930528" y="2276964"/>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65" name="Google Shape;183;p3">
            <a:extLst>
              <a:ext uri="{FF2B5EF4-FFF2-40B4-BE49-F238E27FC236}">
                <a16:creationId xmlns:a16="http://schemas.microsoft.com/office/drawing/2014/main" id="{FFB01C76-80DB-7723-C569-6680F3B2B3D7}"/>
              </a:ext>
            </a:extLst>
          </p:cNvPr>
          <p:cNvSpPr/>
          <p:nvPr/>
        </p:nvSpPr>
        <p:spPr>
          <a:xfrm rot="-5400000">
            <a:off x="7930528" y="2168617"/>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66" name="Google Shape;184;p3">
            <a:extLst>
              <a:ext uri="{FF2B5EF4-FFF2-40B4-BE49-F238E27FC236}">
                <a16:creationId xmlns:a16="http://schemas.microsoft.com/office/drawing/2014/main" id="{5BFCDA5F-2B03-9FDB-53C3-B91121D5E502}"/>
              </a:ext>
            </a:extLst>
          </p:cNvPr>
          <p:cNvSpPr/>
          <p:nvPr/>
        </p:nvSpPr>
        <p:spPr>
          <a:xfrm rot="-5400000">
            <a:off x="7930528" y="2060271"/>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67" name="Google Shape;185;p3">
            <a:extLst>
              <a:ext uri="{FF2B5EF4-FFF2-40B4-BE49-F238E27FC236}">
                <a16:creationId xmlns:a16="http://schemas.microsoft.com/office/drawing/2014/main" id="{427B4410-3187-5C71-1ED0-D08919F9BFF7}"/>
              </a:ext>
            </a:extLst>
          </p:cNvPr>
          <p:cNvSpPr/>
          <p:nvPr/>
        </p:nvSpPr>
        <p:spPr>
          <a:xfrm rot="-5400000">
            <a:off x="7930528" y="1951923"/>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68" name="Google Shape;186;p3">
            <a:extLst>
              <a:ext uri="{FF2B5EF4-FFF2-40B4-BE49-F238E27FC236}">
                <a16:creationId xmlns:a16="http://schemas.microsoft.com/office/drawing/2014/main" id="{6347CEC6-30E2-D2D4-95D2-C3D6E5B59DB3}"/>
              </a:ext>
            </a:extLst>
          </p:cNvPr>
          <p:cNvSpPr/>
          <p:nvPr/>
        </p:nvSpPr>
        <p:spPr>
          <a:xfrm rot="-5400000">
            <a:off x="7930528" y="1843577"/>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69" name="Google Shape;187;p3">
            <a:extLst>
              <a:ext uri="{FF2B5EF4-FFF2-40B4-BE49-F238E27FC236}">
                <a16:creationId xmlns:a16="http://schemas.microsoft.com/office/drawing/2014/main" id="{CB074F64-F267-8B87-5EE9-82706E506210}"/>
              </a:ext>
            </a:extLst>
          </p:cNvPr>
          <p:cNvSpPr/>
          <p:nvPr/>
        </p:nvSpPr>
        <p:spPr>
          <a:xfrm rot="-5400000">
            <a:off x="7930528" y="1736421"/>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70" name="Google Shape;188;p3">
            <a:extLst>
              <a:ext uri="{FF2B5EF4-FFF2-40B4-BE49-F238E27FC236}">
                <a16:creationId xmlns:a16="http://schemas.microsoft.com/office/drawing/2014/main" id="{6D2F9F4D-F596-4629-38EE-4944B277EC51}"/>
              </a:ext>
            </a:extLst>
          </p:cNvPr>
          <p:cNvSpPr/>
          <p:nvPr/>
        </p:nvSpPr>
        <p:spPr>
          <a:xfrm rot="-5400000">
            <a:off x="7930528" y="1628073"/>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71" name="Google Shape;189;p3">
            <a:extLst>
              <a:ext uri="{FF2B5EF4-FFF2-40B4-BE49-F238E27FC236}">
                <a16:creationId xmlns:a16="http://schemas.microsoft.com/office/drawing/2014/main" id="{362F691B-1859-42D8-0BEB-D7E3368CBA02}"/>
              </a:ext>
            </a:extLst>
          </p:cNvPr>
          <p:cNvSpPr/>
          <p:nvPr/>
        </p:nvSpPr>
        <p:spPr>
          <a:xfrm rot="-5400000">
            <a:off x="8037684" y="2385311"/>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73" name="Google Shape;190;p3">
            <a:extLst>
              <a:ext uri="{FF2B5EF4-FFF2-40B4-BE49-F238E27FC236}">
                <a16:creationId xmlns:a16="http://schemas.microsoft.com/office/drawing/2014/main" id="{FF126019-0B7C-B0E7-8F7E-52F23EB624D2}"/>
              </a:ext>
            </a:extLst>
          </p:cNvPr>
          <p:cNvSpPr/>
          <p:nvPr/>
        </p:nvSpPr>
        <p:spPr>
          <a:xfrm rot="-5400000">
            <a:off x="8037684" y="2276964"/>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74" name="Google Shape;191;p3">
            <a:extLst>
              <a:ext uri="{FF2B5EF4-FFF2-40B4-BE49-F238E27FC236}">
                <a16:creationId xmlns:a16="http://schemas.microsoft.com/office/drawing/2014/main" id="{7A71CA4C-143C-C096-7773-DA33D6FC4D90}"/>
              </a:ext>
            </a:extLst>
          </p:cNvPr>
          <p:cNvSpPr/>
          <p:nvPr/>
        </p:nvSpPr>
        <p:spPr>
          <a:xfrm rot="-5400000">
            <a:off x="8037684" y="2168617"/>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75" name="Google Shape;192;p3">
            <a:extLst>
              <a:ext uri="{FF2B5EF4-FFF2-40B4-BE49-F238E27FC236}">
                <a16:creationId xmlns:a16="http://schemas.microsoft.com/office/drawing/2014/main" id="{6907D38E-0903-43CC-60AA-8C8F5827ED8B}"/>
              </a:ext>
            </a:extLst>
          </p:cNvPr>
          <p:cNvSpPr/>
          <p:nvPr/>
        </p:nvSpPr>
        <p:spPr>
          <a:xfrm rot="-5400000">
            <a:off x="8037684" y="2060271"/>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76" name="Google Shape;193;p3">
            <a:extLst>
              <a:ext uri="{FF2B5EF4-FFF2-40B4-BE49-F238E27FC236}">
                <a16:creationId xmlns:a16="http://schemas.microsoft.com/office/drawing/2014/main" id="{1F6414B0-40F3-C873-8989-A4A737E46F7C}"/>
              </a:ext>
            </a:extLst>
          </p:cNvPr>
          <p:cNvSpPr/>
          <p:nvPr/>
        </p:nvSpPr>
        <p:spPr>
          <a:xfrm rot="-5400000">
            <a:off x="8037684" y="1951923"/>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77" name="Google Shape;194;p3">
            <a:extLst>
              <a:ext uri="{FF2B5EF4-FFF2-40B4-BE49-F238E27FC236}">
                <a16:creationId xmlns:a16="http://schemas.microsoft.com/office/drawing/2014/main" id="{DC0BE3CA-1556-6C2F-EA30-6BC233F5F5B7}"/>
              </a:ext>
            </a:extLst>
          </p:cNvPr>
          <p:cNvSpPr/>
          <p:nvPr/>
        </p:nvSpPr>
        <p:spPr>
          <a:xfrm rot="-5400000">
            <a:off x="8037684" y="1843577"/>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78" name="Google Shape;195;p3">
            <a:extLst>
              <a:ext uri="{FF2B5EF4-FFF2-40B4-BE49-F238E27FC236}">
                <a16:creationId xmlns:a16="http://schemas.microsoft.com/office/drawing/2014/main" id="{651FF88A-F2BB-E1C4-D316-91268C4C05ED}"/>
              </a:ext>
            </a:extLst>
          </p:cNvPr>
          <p:cNvSpPr/>
          <p:nvPr/>
        </p:nvSpPr>
        <p:spPr>
          <a:xfrm rot="-5400000">
            <a:off x="8037684" y="1736421"/>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79" name="Google Shape;196;p3">
            <a:extLst>
              <a:ext uri="{FF2B5EF4-FFF2-40B4-BE49-F238E27FC236}">
                <a16:creationId xmlns:a16="http://schemas.microsoft.com/office/drawing/2014/main" id="{495ACCD6-B038-741D-E93B-FB75D7BBA291}"/>
              </a:ext>
            </a:extLst>
          </p:cNvPr>
          <p:cNvSpPr/>
          <p:nvPr/>
        </p:nvSpPr>
        <p:spPr>
          <a:xfrm rot="-5400000">
            <a:off x="8037684" y="1628073"/>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80" name="Google Shape;197;p3">
            <a:extLst>
              <a:ext uri="{FF2B5EF4-FFF2-40B4-BE49-F238E27FC236}">
                <a16:creationId xmlns:a16="http://schemas.microsoft.com/office/drawing/2014/main" id="{8E0F7E90-A9EF-7022-0DE7-971AEAE88E5E}"/>
              </a:ext>
            </a:extLst>
          </p:cNvPr>
          <p:cNvSpPr txBox="1"/>
          <p:nvPr/>
        </p:nvSpPr>
        <p:spPr>
          <a:xfrm>
            <a:off x="7012556" y="1214926"/>
            <a:ext cx="1188244" cy="253885"/>
          </a:xfrm>
          <a:prstGeom prst="rect">
            <a:avLst/>
          </a:prstGeom>
          <a:noFill/>
          <a:ln>
            <a:noFill/>
          </a:ln>
        </p:spPr>
        <p:txBody>
          <a:bodyPr spcFirstLastPara="1" wrap="square" lIns="68569" tIns="34275" rIns="68569" bIns="34275" anchor="t" anchorCtr="0">
            <a:spAutoFit/>
          </a:bodyPr>
          <a:lstStyle/>
          <a:p>
            <a:pPr algn="ctr"/>
            <a:r>
              <a:rPr lang="en-US" sz="1200">
                <a:solidFill>
                  <a:schemeClr val="dk1"/>
                </a:solidFill>
                <a:latin typeface="Arial"/>
                <a:ea typeface="Arial"/>
                <a:cs typeface="Arial"/>
                <a:sym typeface="Arial"/>
              </a:rPr>
              <a:t>Processor </a:t>
            </a:r>
            <a:endParaRPr sz="1350"/>
          </a:p>
        </p:txBody>
      </p:sp>
      <p:sp>
        <p:nvSpPr>
          <p:cNvPr id="81" name="Google Shape;198;p3">
            <a:extLst>
              <a:ext uri="{FF2B5EF4-FFF2-40B4-BE49-F238E27FC236}">
                <a16:creationId xmlns:a16="http://schemas.microsoft.com/office/drawing/2014/main" id="{533265E5-8D86-398F-D0C2-8543F857C1F0}"/>
              </a:ext>
            </a:extLst>
          </p:cNvPr>
          <p:cNvSpPr/>
          <p:nvPr/>
        </p:nvSpPr>
        <p:spPr>
          <a:xfrm rot="10800000" flipH="1">
            <a:off x="6526781" y="2331733"/>
            <a:ext cx="432197" cy="53578"/>
          </a:xfrm>
          <a:custGeom>
            <a:avLst/>
            <a:gdLst/>
            <a:ahLst/>
            <a:cxnLst/>
            <a:rect l="l" t="t" r="r" b="b"/>
            <a:pathLst>
              <a:path w="136" h="363" extrusionOk="0">
                <a:moveTo>
                  <a:pt x="0" y="0"/>
                </a:moveTo>
                <a:cubicBezTo>
                  <a:pt x="33" y="15"/>
                  <a:pt x="67" y="31"/>
                  <a:pt x="90" y="91"/>
                </a:cubicBezTo>
                <a:cubicBezTo>
                  <a:pt x="113" y="151"/>
                  <a:pt x="128" y="318"/>
                  <a:pt x="136" y="363"/>
                </a:cubicBezTo>
              </a:path>
            </a:pathLst>
          </a:custGeom>
          <a:solidFill>
            <a:srgbClr val="3E75A6"/>
          </a:solidFill>
          <a:ln w="44450" cap="flat" cmpd="sng">
            <a:solidFill>
              <a:srgbClr val="3E75A6"/>
            </a:solidFill>
            <a:prstDash val="solid"/>
            <a:round/>
            <a:headEnd type="none" w="sm" len="sm"/>
            <a:tailEnd type="none" w="sm" len="sm"/>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82" name="Google Shape;199;p3">
            <a:extLst>
              <a:ext uri="{FF2B5EF4-FFF2-40B4-BE49-F238E27FC236}">
                <a16:creationId xmlns:a16="http://schemas.microsoft.com/office/drawing/2014/main" id="{60AD4E6F-086B-A870-2327-C60B27742C52}"/>
              </a:ext>
            </a:extLst>
          </p:cNvPr>
          <p:cNvSpPr/>
          <p:nvPr/>
        </p:nvSpPr>
        <p:spPr>
          <a:xfrm flipH="1">
            <a:off x="6418434" y="1737610"/>
            <a:ext cx="540544" cy="53579"/>
          </a:xfrm>
          <a:custGeom>
            <a:avLst/>
            <a:gdLst/>
            <a:ahLst/>
            <a:cxnLst/>
            <a:rect l="l" t="t" r="r" b="b"/>
            <a:pathLst>
              <a:path w="226" h="363" extrusionOk="0">
                <a:moveTo>
                  <a:pt x="226" y="0"/>
                </a:moveTo>
                <a:cubicBezTo>
                  <a:pt x="154" y="15"/>
                  <a:pt x="83" y="31"/>
                  <a:pt x="45" y="91"/>
                </a:cubicBezTo>
                <a:cubicBezTo>
                  <a:pt x="7" y="151"/>
                  <a:pt x="3" y="257"/>
                  <a:pt x="0" y="363"/>
                </a:cubicBezTo>
              </a:path>
            </a:pathLst>
          </a:custGeom>
          <a:noFill/>
          <a:ln w="44450" cap="flat" cmpd="sng">
            <a:solidFill>
              <a:srgbClr val="FF0000"/>
            </a:solidFill>
            <a:prstDash val="solid"/>
            <a:round/>
            <a:headEnd type="none" w="sm" len="sm"/>
            <a:tailEnd type="none" w="sm" len="sm"/>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84" name="Google Shape;200;p3">
            <a:extLst>
              <a:ext uri="{FF2B5EF4-FFF2-40B4-BE49-F238E27FC236}">
                <a16:creationId xmlns:a16="http://schemas.microsoft.com/office/drawing/2014/main" id="{84028882-8EDA-4A8D-483E-89E732BAB912}"/>
              </a:ext>
            </a:extLst>
          </p:cNvPr>
          <p:cNvSpPr/>
          <p:nvPr/>
        </p:nvSpPr>
        <p:spPr>
          <a:xfrm>
            <a:off x="8468325" y="1520915"/>
            <a:ext cx="343209" cy="1242076"/>
          </a:xfrm>
          <a:prstGeom prst="rect">
            <a:avLst/>
          </a:prstGeom>
          <a:solidFill>
            <a:srgbClr val="FAE5D3"/>
          </a:solidFill>
          <a:ln w="95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rgbClr val="000000"/>
              </a:solidFill>
              <a:latin typeface="Arial"/>
              <a:ea typeface="Arial"/>
              <a:cs typeface="Arial"/>
              <a:sym typeface="Arial"/>
            </a:endParaRPr>
          </a:p>
        </p:txBody>
      </p:sp>
      <p:sp>
        <p:nvSpPr>
          <p:cNvPr id="85" name="Google Shape;201;p3">
            <a:extLst>
              <a:ext uri="{FF2B5EF4-FFF2-40B4-BE49-F238E27FC236}">
                <a16:creationId xmlns:a16="http://schemas.microsoft.com/office/drawing/2014/main" id="{A66EE516-4C99-EB0A-6383-0B7E979FCA9A}"/>
              </a:ext>
            </a:extLst>
          </p:cNvPr>
          <p:cNvSpPr txBox="1"/>
          <p:nvPr/>
        </p:nvSpPr>
        <p:spPr>
          <a:xfrm>
            <a:off x="8037684" y="1199507"/>
            <a:ext cx="1188244" cy="253885"/>
          </a:xfrm>
          <a:prstGeom prst="rect">
            <a:avLst/>
          </a:prstGeom>
          <a:noFill/>
          <a:ln>
            <a:noFill/>
          </a:ln>
        </p:spPr>
        <p:txBody>
          <a:bodyPr spcFirstLastPara="1" wrap="square" lIns="68569" tIns="34275" rIns="68569" bIns="34275" anchor="t" anchorCtr="0">
            <a:spAutoFit/>
          </a:bodyPr>
          <a:lstStyle/>
          <a:p>
            <a:pPr algn="ctr"/>
            <a:r>
              <a:rPr lang="en-US" sz="1200" dirty="0">
                <a:solidFill>
                  <a:schemeClr val="dk1"/>
                </a:solidFill>
                <a:latin typeface="Arial"/>
                <a:ea typeface="Arial"/>
                <a:cs typeface="Arial"/>
                <a:sym typeface="Arial"/>
              </a:rPr>
              <a:t>Memory</a:t>
            </a:r>
            <a:endParaRPr sz="1350" dirty="0"/>
          </a:p>
        </p:txBody>
      </p:sp>
      <p:sp>
        <p:nvSpPr>
          <p:cNvPr id="86" name="Google Shape;202;p3">
            <a:extLst>
              <a:ext uri="{FF2B5EF4-FFF2-40B4-BE49-F238E27FC236}">
                <a16:creationId xmlns:a16="http://schemas.microsoft.com/office/drawing/2014/main" id="{54E7A211-DB98-C49F-B7EA-CB9E9F62B5B2}"/>
              </a:ext>
            </a:extLst>
          </p:cNvPr>
          <p:cNvSpPr txBox="1"/>
          <p:nvPr/>
        </p:nvSpPr>
        <p:spPr>
          <a:xfrm>
            <a:off x="7467518" y="2509077"/>
            <a:ext cx="701736" cy="253885"/>
          </a:xfrm>
          <a:prstGeom prst="rect">
            <a:avLst/>
          </a:prstGeom>
          <a:noFill/>
          <a:ln>
            <a:noFill/>
          </a:ln>
        </p:spPr>
        <p:txBody>
          <a:bodyPr spcFirstLastPara="1" wrap="square" lIns="68569" tIns="34275" rIns="68569" bIns="34275" anchor="t" anchorCtr="0">
            <a:spAutoFit/>
          </a:bodyPr>
          <a:lstStyle/>
          <a:p>
            <a:pPr algn="ctr"/>
            <a:r>
              <a:rPr lang="en-US" sz="1200">
                <a:solidFill>
                  <a:schemeClr val="dk1"/>
                </a:solidFill>
                <a:latin typeface="Arial"/>
                <a:ea typeface="Arial"/>
                <a:cs typeface="Arial"/>
                <a:sym typeface="Arial"/>
              </a:rPr>
              <a:t>Cache</a:t>
            </a:r>
            <a:endParaRPr sz="1350"/>
          </a:p>
        </p:txBody>
      </p:sp>
      <p:cxnSp>
        <p:nvCxnSpPr>
          <p:cNvPr id="87" name="Google Shape;203;p3">
            <a:extLst>
              <a:ext uri="{FF2B5EF4-FFF2-40B4-BE49-F238E27FC236}">
                <a16:creationId xmlns:a16="http://schemas.microsoft.com/office/drawing/2014/main" id="{A15C2043-5D1C-CDE0-FF39-194C4155673A}"/>
              </a:ext>
            </a:extLst>
          </p:cNvPr>
          <p:cNvCxnSpPr>
            <a:cxnSpLocks/>
            <a:stCxn id="7" idx="2"/>
            <a:endCxn id="84" idx="1"/>
          </p:cNvCxnSpPr>
          <p:nvPr/>
        </p:nvCxnSpPr>
        <p:spPr>
          <a:xfrm flipV="1">
            <a:off x="8255569" y="2141953"/>
            <a:ext cx="212756" cy="882"/>
          </a:xfrm>
          <a:prstGeom prst="straightConnector1">
            <a:avLst/>
          </a:prstGeom>
          <a:noFill/>
          <a:ln w="28575" cap="flat" cmpd="sng">
            <a:solidFill>
              <a:srgbClr val="7F7F7F"/>
            </a:solidFill>
            <a:prstDash val="solid"/>
            <a:round/>
            <a:headEnd type="none" w="sm" len="sm"/>
            <a:tailEnd type="none" w="sm" len="sm"/>
          </a:ln>
        </p:spPr>
      </p:cxnSp>
      <p:sp>
        <p:nvSpPr>
          <p:cNvPr id="88" name="Google Shape;204;p3">
            <a:extLst>
              <a:ext uri="{FF2B5EF4-FFF2-40B4-BE49-F238E27FC236}">
                <a16:creationId xmlns:a16="http://schemas.microsoft.com/office/drawing/2014/main" id="{50C008A1-DB5D-81DE-2BED-D65B7818EE0D}"/>
              </a:ext>
            </a:extLst>
          </p:cNvPr>
          <p:cNvSpPr/>
          <p:nvPr/>
        </p:nvSpPr>
        <p:spPr>
          <a:xfrm>
            <a:off x="5689103" y="2168616"/>
            <a:ext cx="863203" cy="386863"/>
          </a:xfrm>
          <a:prstGeom prst="roundRect">
            <a:avLst>
              <a:gd name="adj" fmla="val 16667"/>
            </a:avLst>
          </a:prstGeom>
          <a:solidFill>
            <a:srgbClr val="A5C2DD"/>
          </a:solidFill>
          <a:ln w="127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r>
              <a:rPr lang="en-US" sz="1200" dirty="0">
                <a:solidFill>
                  <a:srgbClr val="000000"/>
                </a:solidFill>
                <a:latin typeface="Arial"/>
                <a:ea typeface="Arial"/>
                <a:cs typeface="Arial"/>
                <a:sym typeface="Arial"/>
              </a:rPr>
              <a:t>Process 2</a:t>
            </a:r>
            <a:endParaRPr sz="1350" dirty="0"/>
          </a:p>
        </p:txBody>
      </p:sp>
      <p:sp>
        <p:nvSpPr>
          <p:cNvPr id="89" name="Google Shape;205;p3">
            <a:extLst>
              <a:ext uri="{FF2B5EF4-FFF2-40B4-BE49-F238E27FC236}">
                <a16:creationId xmlns:a16="http://schemas.microsoft.com/office/drawing/2014/main" id="{C2D31017-9FEE-DCBB-9FFD-403BBCF627FD}"/>
              </a:ext>
            </a:extLst>
          </p:cNvPr>
          <p:cNvSpPr/>
          <p:nvPr/>
        </p:nvSpPr>
        <p:spPr>
          <a:xfrm>
            <a:off x="5690750" y="1556816"/>
            <a:ext cx="863203" cy="386863"/>
          </a:xfrm>
          <a:prstGeom prst="roundRect">
            <a:avLst>
              <a:gd name="adj" fmla="val 16667"/>
            </a:avLst>
          </a:prstGeom>
          <a:solidFill>
            <a:srgbClr val="FF0000"/>
          </a:solidFill>
          <a:ln w="127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r>
              <a:rPr lang="en-US" sz="1200" dirty="0">
                <a:solidFill>
                  <a:srgbClr val="000000"/>
                </a:solidFill>
                <a:latin typeface="Arial"/>
                <a:ea typeface="Arial"/>
                <a:cs typeface="Arial"/>
                <a:sym typeface="Arial"/>
              </a:rPr>
              <a:t>Process 1</a:t>
            </a:r>
            <a:endParaRPr sz="1350" dirty="0"/>
          </a:p>
        </p:txBody>
      </p:sp>
      <p:sp>
        <p:nvSpPr>
          <p:cNvPr id="90" name="Google Shape;206;p3">
            <a:extLst>
              <a:ext uri="{FF2B5EF4-FFF2-40B4-BE49-F238E27FC236}">
                <a16:creationId xmlns:a16="http://schemas.microsoft.com/office/drawing/2014/main" id="{3B83224A-CB98-CA1E-00AD-91363487EFF6}"/>
              </a:ext>
            </a:extLst>
          </p:cNvPr>
          <p:cNvSpPr/>
          <p:nvPr/>
        </p:nvSpPr>
        <p:spPr>
          <a:xfrm rot="-5400000">
            <a:off x="8815665" y="2276778"/>
            <a:ext cx="108347" cy="108347"/>
          </a:xfrm>
          <a:prstGeom prst="rect">
            <a:avLst/>
          </a:prstGeom>
          <a:noFill/>
          <a:ln>
            <a:noFill/>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cxnSp>
        <p:nvCxnSpPr>
          <p:cNvPr id="91" name="Google Shape;207;p3">
            <a:extLst>
              <a:ext uri="{FF2B5EF4-FFF2-40B4-BE49-F238E27FC236}">
                <a16:creationId xmlns:a16="http://schemas.microsoft.com/office/drawing/2014/main" id="{B7E5447A-0E4E-3239-7A12-C5A9EB7FDFDD}"/>
              </a:ext>
            </a:extLst>
          </p:cNvPr>
          <p:cNvCxnSpPr>
            <a:cxnSpLocks/>
            <a:stCxn id="93" idx="2"/>
            <a:endCxn id="27" idx="0"/>
          </p:cNvCxnSpPr>
          <p:nvPr/>
        </p:nvCxnSpPr>
        <p:spPr>
          <a:xfrm rot="16200000" flipH="1">
            <a:off x="6567830" y="1011438"/>
            <a:ext cx="345767" cy="889884"/>
          </a:xfrm>
          <a:prstGeom prst="curvedConnector3">
            <a:avLst>
              <a:gd name="adj1" fmla="val 50000"/>
            </a:avLst>
          </a:prstGeom>
          <a:noFill/>
          <a:ln w="38100" cap="flat" cmpd="sng">
            <a:solidFill>
              <a:schemeClr val="dk1"/>
            </a:solidFill>
            <a:prstDash val="solid"/>
            <a:round/>
            <a:headEnd type="none" w="sm" len="sm"/>
            <a:tailEnd type="triangle" w="med" len="med"/>
          </a:ln>
        </p:spPr>
      </p:cxnSp>
      <p:sp>
        <p:nvSpPr>
          <p:cNvPr id="93" name="Google Shape;210;p3">
            <a:extLst>
              <a:ext uri="{FF2B5EF4-FFF2-40B4-BE49-F238E27FC236}">
                <a16:creationId xmlns:a16="http://schemas.microsoft.com/office/drawing/2014/main" id="{7E598DA5-E95C-C727-5F1F-CF2F3EEF847E}"/>
              </a:ext>
            </a:extLst>
          </p:cNvPr>
          <p:cNvSpPr txBox="1"/>
          <p:nvPr/>
        </p:nvSpPr>
        <p:spPr>
          <a:xfrm>
            <a:off x="5444783" y="1044758"/>
            <a:ext cx="1701976" cy="238739"/>
          </a:xfrm>
          <a:prstGeom prst="rect">
            <a:avLst/>
          </a:prstGeom>
          <a:solidFill>
            <a:schemeClr val="lt2"/>
          </a:solidFill>
          <a:ln w="12700" cap="flat" cmpd="sng">
            <a:solidFill>
              <a:schemeClr val="dk1"/>
            </a:solidFill>
            <a:prstDash val="solid"/>
            <a:miter lim="400000"/>
            <a:headEnd type="none" w="sm" len="sm"/>
            <a:tailEnd type="none" w="sm" len="sm"/>
          </a:ln>
        </p:spPr>
        <p:txBody>
          <a:bodyPr spcFirstLastPara="1" wrap="square" lIns="26775" tIns="26775" rIns="26775" bIns="26775" anchor="ctr" anchorCtr="0">
            <a:spAutoFit/>
          </a:bodyPr>
          <a:lstStyle/>
          <a:p>
            <a:r>
              <a:rPr lang="en-US" sz="1200" dirty="0">
                <a:solidFill>
                  <a:srgbClr val="000000"/>
                </a:solidFill>
                <a:latin typeface="Arial"/>
                <a:ea typeface="Arial"/>
                <a:cs typeface="Arial"/>
                <a:sym typeface="Arial"/>
              </a:rPr>
              <a:t>h = array[secret*4096]; </a:t>
            </a:r>
            <a:endParaRPr sz="1200" dirty="0">
              <a:solidFill>
                <a:srgbClr val="000000"/>
              </a:solidFill>
              <a:latin typeface="Arial"/>
              <a:ea typeface="Arial"/>
              <a:cs typeface="Arial"/>
              <a:sym typeface="Arial"/>
            </a:endParaRPr>
          </a:p>
        </p:txBody>
      </p:sp>
      <p:sp>
        <p:nvSpPr>
          <p:cNvPr id="94" name="Google Shape;230;p3">
            <a:extLst>
              <a:ext uri="{FF2B5EF4-FFF2-40B4-BE49-F238E27FC236}">
                <a16:creationId xmlns:a16="http://schemas.microsoft.com/office/drawing/2014/main" id="{A669E4E6-4688-2434-F3A0-D41279A554D5}"/>
              </a:ext>
            </a:extLst>
          </p:cNvPr>
          <p:cNvSpPr txBox="1"/>
          <p:nvPr/>
        </p:nvSpPr>
        <p:spPr>
          <a:xfrm>
            <a:off x="4838086" y="-800938"/>
            <a:ext cx="485951" cy="230802"/>
          </a:xfrm>
          <a:prstGeom prst="rect">
            <a:avLst/>
          </a:prstGeom>
          <a:noFill/>
          <a:ln>
            <a:noFill/>
          </a:ln>
        </p:spPr>
        <p:txBody>
          <a:bodyPr spcFirstLastPara="1" wrap="square" lIns="68569" tIns="34275" rIns="68569" bIns="34275" anchor="t" anchorCtr="0">
            <a:spAutoFit/>
          </a:bodyPr>
          <a:lstStyle/>
          <a:p>
            <a:pPr>
              <a:buClr>
                <a:srgbClr val="292934"/>
              </a:buClr>
              <a:buSzPts val="1400"/>
            </a:pPr>
            <a:r>
              <a:rPr lang="en-US" sz="1050">
                <a:solidFill>
                  <a:srgbClr val="292934"/>
                </a:solidFill>
                <a:latin typeface="Calibri"/>
                <a:ea typeface="Calibri"/>
                <a:cs typeface="Calibri"/>
                <a:sym typeface="Calibri"/>
              </a:rPr>
              <a:t>0       1</a:t>
            </a:r>
            <a:endParaRPr sz="1350"/>
          </a:p>
        </p:txBody>
      </p:sp>
    </p:spTree>
    <p:extLst>
      <p:ext uri="{BB962C8B-B14F-4D97-AF65-F5344CB8AC3E}">
        <p14:creationId xmlns:p14="http://schemas.microsoft.com/office/powerpoint/2010/main" val="185344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FF73B0-CDE0-7723-6CB0-606E2CDEB9A8}"/>
              </a:ext>
            </a:extLst>
          </p:cNvPr>
          <p:cNvSpPr>
            <a:spLocks noGrp="1"/>
          </p:cNvSpPr>
          <p:nvPr>
            <p:ph type="body" sz="quarter" idx="13"/>
          </p:nvPr>
        </p:nvSpPr>
        <p:spPr>
          <a:xfrm>
            <a:off x="224013" y="1110454"/>
            <a:ext cx="9605937" cy="5620065"/>
          </a:xfrm>
        </p:spPr>
        <p:txBody>
          <a:bodyPr>
            <a:normAutofit/>
          </a:bodyPr>
          <a:lstStyle/>
          <a:p>
            <a:r>
              <a:rPr lang="en-US" altLang="zh-CN" dirty="0"/>
              <a:t>Cache-timing attack is still developing</a:t>
            </a:r>
          </a:p>
          <a:p>
            <a:pPr lvl="1"/>
            <a:r>
              <a:rPr lang="en-US" altLang="zh-CN" dirty="0"/>
              <a:t>Traditional: </a:t>
            </a:r>
            <a:r>
              <a:rPr lang="en-US" altLang="zh-CN" dirty="0" err="1"/>
              <a:t>prime+probe</a:t>
            </a:r>
            <a:r>
              <a:rPr lang="en-US" altLang="zh-CN" dirty="0"/>
              <a:t>, </a:t>
            </a:r>
            <a:r>
              <a:rPr lang="en-US" altLang="zh-CN" dirty="0" err="1"/>
              <a:t>flush+reload</a:t>
            </a:r>
            <a:r>
              <a:rPr lang="en-US" altLang="zh-CN" dirty="0"/>
              <a:t>, </a:t>
            </a:r>
            <a:r>
              <a:rPr lang="en-US" altLang="zh-CN" dirty="0" err="1"/>
              <a:t>evict+reload</a:t>
            </a:r>
            <a:r>
              <a:rPr lang="en-US" altLang="zh-CN" dirty="0"/>
              <a:t>, </a:t>
            </a:r>
            <a:r>
              <a:rPr lang="en-US" altLang="zh-CN" dirty="0" err="1"/>
              <a:t>etc</a:t>
            </a:r>
            <a:endParaRPr lang="en-US" altLang="zh-CN" dirty="0"/>
          </a:p>
          <a:p>
            <a:r>
              <a:rPr lang="en-US" altLang="zh-CN" dirty="0"/>
              <a:t>Finding cache-timing attack is challenging</a:t>
            </a:r>
          </a:p>
          <a:p>
            <a:pPr lvl="1"/>
            <a:r>
              <a:rPr lang="en-US" altLang="zh-CN" dirty="0"/>
              <a:t>replacement</a:t>
            </a:r>
            <a:r>
              <a:rPr lang="zh-CN" altLang="en-US" dirty="0"/>
              <a:t> </a:t>
            </a:r>
            <a:r>
              <a:rPr lang="en-US" altLang="zh-CN" dirty="0"/>
              <a:t>policy complications</a:t>
            </a:r>
            <a:endParaRPr lang="en-US" dirty="0"/>
          </a:p>
          <a:p>
            <a:pPr lvl="1"/>
            <a:r>
              <a:rPr lang="en-US" altLang="zh-CN" dirty="0"/>
              <a:t>unknown microarchitectural states</a:t>
            </a:r>
          </a:p>
          <a:p>
            <a:pPr lvl="1"/>
            <a:r>
              <a:rPr lang="en-US" altLang="zh-CN" dirty="0"/>
              <a:t>…</a:t>
            </a:r>
          </a:p>
        </p:txBody>
      </p:sp>
      <p:sp>
        <p:nvSpPr>
          <p:cNvPr id="3" name="Title 2">
            <a:extLst>
              <a:ext uri="{FF2B5EF4-FFF2-40B4-BE49-F238E27FC236}">
                <a16:creationId xmlns:a16="http://schemas.microsoft.com/office/drawing/2014/main" id="{5B304BF9-672F-4970-F497-42061E3CCB66}"/>
              </a:ext>
            </a:extLst>
          </p:cNvPr>
          <p:cNvSpPr>
            <a:spLocks noGrp="1"/>
          </p:cNvSpPr>
          <p:nvPr>
            <p:ph type="title"/>
          </p:nvPr>
        </p:nvSpPr>
        <p:spPr>
          <a:xfrm>
            <a:off x="287899" y="461818"/>
            <a:ext cx="8056848" cy="452582"/>
          </a:xfrm>
        </p:spPr>
        <p:txBody>
          <a:bodyPr>
            <a:normAutofit fontScale="90000"/>
          </a:bodyPr>
          <a:lstStyle/>
          <a:p>
            <a:r>
              <a:rPr lang="en-US" altLang="zh-CN" dirty="0"/>
              <a:t>Why</a:t>
            </a:r>
            <a:r>
              <a:rPr lang="zh-CN" altLang="en-US" dirty="0"/>
              <a:t> </a:t>
            </a:r>
            <a:r>
              <a:rPr lang="en-US" altLang="zh-CN" dirty="0"/>
              <a:t>Finding</a:t>
            </a:r>
            <a:r>
              <a:rPr lang="zh-CN" altLang="en-US" dirty="0"/>
              <a:t> </a:t>
            </a:r>
            <a:r>
              <a:rPr lang="en-US" altLang="zh-CN" dirty="0"/>
              <a:t>new</a:t>
            </a:r>
            <a:r>
              <a:rPr lang="zh-CN" altLang="en-US" dirty="0"/>
              <a:t> </a:t>
            </a:r>
            <a:r>
              <a:rPr lang="en-US" altLang="zh-CN" dirty="0"/>
              <a:t>Cache-Timing</a:t>
            </a:r>
            <a:r>
              <a:rPr lang="zh-CN" altLang="en-US" dirty="0"/>
              <a:t> </a:t>
            </a:r>
            <a:r>
              <a:rPr lang="en-US" altLang="zh-CN" dirty="0"/>
              <a:t>Attack</a:t>
            </a:r>
            <a:r>
              <a:rPr lang="zh-CN" altLang="en-US" dirty="0"/>
              <a:t> </a:t>
            </a:r>
            <a:r>
              <a:rPr lang="en-US" altLang="zh-CN" dirty="0"/>
              <a:t>is</a:t>
            </a:r>
            <a:r>
              <a:rPr lang="zh-CN" altLang="en-US" dirty="0"/>
              <a:t> </a:t>
            </a:r>
            <a:r>
              <a:rPr lang="en-US" altLang="zh-CN" dirty="0"/>
              <a:t>Hard?</a:t>
            </a:r>
            <a:endParaRPr lang="en-US" dirty="0"/>
          </a:p>
        </p:txBody>
      </p:sp>
      <p:sp>
        <p:nvSpPr>
          <p:cNvPr id="78" name="Google Shape;287;p3">
            <a:extLst>
              <a:ext uri="{FF2B5EF4-FFF2-40B4-BE49-F238E27FC236}">
                <a16:creationId xmlns:a16="http://schemas.microsoft.com/office/drawing/2014/main" id="{E267CC2A-4B6E-8CB9-2BC0-F899C1A7C326}"/>
              </a:ext>
            </a:extLst>
          </p:cNvPr>
          <p:cNvSpPr txBox="1"/>
          <p:nvPr/>
        </p:nvSpPr>
        <p:spPr>
          <a:xfrm>
            <a:off x="4066921" y="6920778"/>
            <a:ext cx="2009219" cy="276969"/>
          </a:xfrm>
          <a:prstGeom prst="rect">
            <a:avLst/>
          </a:prstGeom>
          <a:noFill/>
          <a:ln>
            <a:noFill/>
          </a:ln>
        </p:spPr>
        <p:txBody>
          <a:bodyPr spcFirstLastPara="1" wrap="square" lIns="68569" tIns="34275" rIns="68569" bIns="34275" anchor="t" anchorCtr="0">
            <a:spAutoFit/>
          </a:bodyPr>
          <a:lstStyle/>
          <a:p>
            <a:r>
              <a:rPr lang="en-US" sz="1350" b="1" dirty="0">
                <a:solidFill>
                  <a:srgbClr val="C00000"/>
                </a:solidFill>
                <a:latin typeface="Calibri"/>
                <a:ea typeface="Calibri"/>
                <a:cs typeface="Calibri"/>
                <a:sym typeface="Calibri"/>
              </a:rPr>
              <a:t>20 cycles (miss)</a:t>
            </a:r>
            <a:endParaRPr sz="1350" dirty="0"/>
          </a:p>
        </p:txBody>
      </p:sp>
      <p:sp>
        <p:nvSpPr>
          <p:cNvPr id="89" name="Rounded Rectangular Callout 88">
            <a:extLst>
              <a:ext uri="{FF2B5EF4-FFF2-40B4-BE49-F238E27FC236}">
                <a16:creationId xmlns:a16="http://schemas.microsoft.com/office/drawing/2014/main" id="{832F2A83-326C-2097-93F4-7D191667FE14}"/>
              </a:ext>
            </a:extLst>
          </p:cNvPr>
          <p:cNvSpPr/>
          <p:nvPr/>
        </p:nvSpPr>
        <p:spPr>
          <a:xfrm>
            <a:off x="-947407" y="5695560"/>
            <a:ext cx="2227484" cy="691905"/>
          </a:xfrm>
          <a:prstGeom prst="wedgeRoundRectCallout">
            <a:avLst>
              <a:gd name="adj1" fmla="val 48307"/>
              <a:gd name="adj2" fmla="val 8322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CH1: Which one will be replaced?</a:t>
            </a:r>
          </a:p>
        </p:txBody>
      </p:sp>
      <p:sp>
        <p:nvSpPr>
          <p:cNvPr id="90" name="Rounded Rectangular Callout 89">
            <a:extLst>
              <a:ext uri="{FF2B5EF4-FFF2-40B4-BE49-F238E27FC236}">
                <a16:creationId xmlns:a16="http://schemas.microsoft.com/office/drawing/2014/main" id="{C075D966-0D1A-7970-4ACF-660A493BA2E6}"/>
              </a:ext>
            </a:extLst>
          </p:cNvPr>
          <p:cNvSpPr/>
          <p:nvPr/>
        </p:nvSpPr>
        <p:spPr>
          <a:xfrm>
            <a:off x="-322447" y="8884254"/>
            <a:ext cx="3288009" cy="507992"/>
          </a:xfrm>
          <a:prstGeom prst="wedgeRoundRectCallout">
            <a:avLst>
              <a:gd name="adj1" fmla="val -394"/>
              <a:gd name="adj2" fmla="val -8441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CH2: this will be detected!</a:t>
            </a:r>
          </a:p>
        </p:txBody>
      </p:sp>
      <p:grpSp>
        <p:nvGrpSpPr>
          <p:cNvPr id="99" name="Group 98">
            <a:extLst>
              <a:ext uri="{FF2B5EF4-FFF2-40B4-BE49-F238E27FC236}">
                <a16:creationId xmlns:a16="http://schemas.microsoft.com/office/drawing/2014/main" id="{203D6828-B127-C790-4828-6EC11A448271}"/>
              </a:ext>
            </a:extLst>
          </p:cNvPr>
          <p:cNvGrpSpPr/>
          <p:nvPr/>
        </p:nvGrpSpPr>
        <p:grpSpPr>
          <a:xfrm>
            <a:off x="-1309411" y="6609134"/>
            <a:ext cx="5376333" cy="2056756"/>
            <a:chOff x="3622553" y="2088924"/>
            <a:chExt cx="6088713" cy="2056756"/>
          </a:xfrm>
        </p:grpSpPr>
        <p:sp>
          <p:nvSpPr>
            <p:cNvPr id="4" name="Google Shape;211;p3">
              <a:extLst>
                <a:ext uri="{FF2B5EF4-FFF2-40B4-BE49-F238E27FC236}">
                  <a16:creationId xmlns:a16="http://schemas.microsoft.com/office/drawing/2014/main" id="{36D25444-A8F0-BABE-DBDF-37B529E9CEBB}"/>
                </a:ext>
              </a:extLst>
            </p:cNvPr>
            <p:cNvSpPr/>
            <p:nvPr/>
          </p:nvSpPr>
          <p:spPr>
            <a:xfrm>
              <a:off x="4262412" y="2145907"/>
              <a:ext cx="528066" cy="149504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 name="Google Shape;212;p3">
              <a:extLst>
                <a:ext uri="{FF2B5EF4-FFF2-40B4-BE49-F238E27FC236}">
                  <a16:creationId xmlns:a16="http://schemas.microsoft.com/office/drawing/2014/main" id="{286B44B5-9417-32B6-7D94-F4024D6BD0DB}"/>
                </a:ext>
              </a:extLst>
            </p:cNvPr>
            <p:cNvSpPr/>
            <p:nvPr/>
          </p:nvSpPr>
          <p:spPr>
            <a:xfrm>
              <a:off x="4288701" y="2170344"/>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 name="Google Shape;213;p3">
              <a:extLst>
                <a:ext uri="{FF2B5EF4-FFF2-40B4-BE49-F238E27FC236}">
                  <a16:creationId xmlns:a16="http://schemas.microsoft.com/office/drawing/2014/main" id="{C40B1C84-74A0-022C-74E6-5D8E2A6DB0C5}"/>
                </a:ext>
              </a:extLst>
            </p:cNvPr>
            <p:cNvSpPr/>
            <p:nvPr/>
          </p:nvSpPr>
          <p:spPr>
            <a:xfrm>
              <a:off x="4288701" y="2315413"/>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 name="Google Shape;214;p3">
              <a:extLst>
                <a:ext uri="{FF2B5EF4-FFF2-40B4-BE49-F238E27FC236}">
                  <a16:creationId xmlns:a16="http://schemas.microsoft.com/office/drawing/2014/main" id="{5E1B7098-87CB-4F0A-2E01-3E630CEC8619}"/>
                </a:ext>
              </a:extLst>
            </p:cNvPr>
            <p:cNvSpPr/>
            <p:nvPr/>
          </p:nvSpPr>
          <p:spPr>
            <a:xfrm>
              <a:off x="4288701" y="2461532"/>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8" name="Google Shape;215;p3">
              <a:extLst>
                <a:ext uri="{FF2B5EF4-FFF2-40B4-BE49-F238E27FC236}">
                  <a16:creationId xmlns:a16="http://schemas.microsoft.com/office/drawing/2014/main" id="{03273E3A-9FDE-F390-E727-8359EC286A4D}"/>
                </a:ext>
              </a:extLst>
            </p:cNvPr>
            <p:cNvSpPr/>
            <p:nvPr/>
          </p:nvSpPr>
          <p:spPr>
            <a:xfrm>
              <a:off x="4547019" y="2170344"/>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9" name="Google Shape;216;p3">
              <a:extLst>
                <a:ext uri="{FF2B5EF4-FFF2-40B4-BE49-F238E27FC236}">
                  <a16:creationId xmlns:a16="http://schemas.microsoft.com/office/drawing/2014/main" id="{615D6F24-6F16-E701-64C5-2EF333B6BE5C}"/>
                </a:ext>
              </a:extLst>
            </p:cNvPr>
            <p:cNvSpPr/>
            <p:nvPr/>
          </p:nvSpPr>
          <p:spPr>
            <a:xfrm>
              <a:off x="4547019" y="2315413"/>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0" name="Google Shape;217;p3">
              <a:extLst>
                <a:ext uri="{FF2B5EF4-FFF2-40B4-BE49-F238E27FC236}">
                  <a16:creationId xmlns:a16="http://schemas.microsoft.com/office/drawing/2014/main" id="{0F8EB3B0-DBC6-80F8-A0ED-F59391A809C7}"/>
                </a:ext>
              </a:extLst>
            </p:cNvPr>
            <p:cNvSpPr/>
            <p:nvPr/>
          </p:nvSpPr>
          <p:spPr>
            <a:xfrm>
              <a:off x="4547019" y="2461532"/>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1" name="Google Shape;218;p3">
              <a:extLst>
                <a:ext uri="{FF2B5EF4-FFF2-40B4-BE49-F238E27FC236}">
                  <a16:creationId xmlns:a16="http://schemas.microsoft.com/office/drawing/2014/main" id="{5F38FDE5-2ABB-3CA8-7121-A4E6FEEEAE5E}"/>
                </a:ext>
              </a:extLst>
            </p:cNvPr>
            <p:cNvSpPr/>
            <p:nvPr/>
          </p:nvSpPr>
          <p:spPr>
            <a:xfrm>
              <a:off x="4494441" y="2683222"/>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2" name="Google Shape;219;p3">
              <a:extLst>
                <a:ext uri="{FF2B5EF4-FFF2-40B4-BE49-F238E27FC236}">
                  <a16:creationId xmlns:a16="http://schemas.microsoft.com/office/drawing/2014/main" id="{D309CEB9-4E8F-D9A5-3363-131AFA365076}"/>
                </a:ext>
              </a:extLst>
            </p:cNvPr>
            <p:cNvSpPr/>
            <p:nvPr/>
          </p:nvSpPr>
          <p:spPr>
            <a:xfrm>
              <a:off x="4494441" y="2856905"/>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3" name="Google Shape;220;p3">
              <a:extLst>
                <a:ext uri="{FF2B5EF4-FFF2-40B4-BE49-F238E27FC236}">
                  <a16:creationId xmlns:a16="http://schemas.microsoft.com/office/drawing/2014/main" id="{68938CC4-DF88-D409-7372-3DE8396EFA86}"/>
                </a:ext>
              </a:extLst>
            </p:cNvPr>
            <p:cNvSpPr/>
            <p:nvPr/>
          </p:nvSpPr>
          <p:spPr>
            <a:xfrm>
              <a:off x="4494441" y="3030589"/>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14" name="Google Shape;221;p3">
              <a:extLst>
                <a:ext uri="{FF2B5EF4-FFF2-40B4-BE49-F238E27FC236}">
                  <a16:creationId xmlns:a16="http://schemas.microsoft.com/office/drawing/2014/main" id="{8A1594D2-FBDE-6D4B-9A19-F9E2FAD536AF}"/>
                </a:ext>
              </a:extLst>
            </p:cNvPr>
            <p:cNvSpPr/>
            <p:nvPr/>
          </p:nvSpPr>
          <p:spPr>
            <a:xfrm>
              <a:off x="4288701" y="3204272"/>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5" name="Google Shape;222;p3">
              <a:extLst>
                <a:ext uri="{FF2B5EF4-FFF2-40B4-BE49-F238E27FC236}">
                  <a16:creationId xmlns:a16="http://schemas.microsoft.com/office/drawing/2014/main" id="{BB3CF8C6-01AF-77F7-F879-895BED63259F}"/>
                </a:ext>
              </a:extLst>
            </p:cNvPr>
            <p:cNvSpPr/>
            <p:nvPr/>
          </p:nvSpPr>
          <p:spPr>
            <a:xfrm>
              <a:off x="4288701" y="3349341"/>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6" name="Google Shape;223;p3">
              <a:extLst>
                <a:ext uri="{FF2B5EF4-FFF2-40B4-BE49-F238E27FC236}">
                  <a16:creationId xmlns:a16="http://schemas.microsoft.com/office/drawing/2014/main" id="{72FF828B-E0B4-2E35-08C2-35F5396CD773}"/>
                </a:ext>
              </a:extLst>
            </p:cNvPr>
            <p:cNvSpPr/>
            <p:nvPr/>
          </p:nvSpPr>
          <p:spPr>
            <a:xfrm>
              <a:off x="4288701" y="3495461"/>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7" name="Google Shape;224;p3">
              <a:extLst>
                <a:ext uri="{FF2B5EF4-FFF2-40B4-BE49-F238E27FC236}">
                  <a16:creationId xmlns:a16="http://schemas.microsoft.com/office/drawing/2014/main" id="{C6EB9801-DAAC-A40D-88A2-5AA60704F13F}"/>
                </a:ext>
              </a:extLst>
            </p:cNvPr>
            <p:cNvSpPr/>
            <p:nvPr/>
          </p:nvSpPr>
          <p:spPr>
            <a:xfrm>
              <a:off x="4547019" y="3204272"/>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8" name="Google Shape;225;p3">
              <a:extLst>
                <a:ext uri="{FF2B5EF4-FFF2-40B4-BE49-F238E27FC236}">
                  <a16:creationId xmlns:a16="http://schemas.microsoft.com/office/drawing/2014/main" id="{93358C84-F33C-9FCE-4D23-BA058BC9055E}"/>
                </a:ext>
              </a:extLst>
            </p:cNvPr>
            <p:cNvSpPr/>
            <p:nvPr/>
          </p:nvSpPr>
          <p:spPr>
            <a:xfrm>
              <a:off x="4547019" y="3349341"/>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19" name="Google Shape;226;p3">
              <a:extLst>
                <a:ext uri="{FF2B5EF4-FFF2-40B4-BE49-F238E27FC236}">
                  <a16:creationId xmlns:a16="http://schemas.microsoft.com/office/drawing/2014/main" id="{636174C1-6B76-37A6-A8AF-6579A1CC3562}"/>
                </a:ext>
              </a:extLst>
            </p:cNvPr>
            <p:cNvSpPr/>
            <p:nvPr/>
          </p:nvSpPr>
          <p:spPr>
            <a:xfrm>
              <a:off x="4547019" y="3495461"/>
              <a:ext cx="205740" cy="116586"/>
            </a:xfrm>
            <a:prstGeom prst="roundRect">
              <a:avLst>
                <a:gd name="adj" fmla="val 16667"/>
              </a:avLst>
            </a:prstGeom>
            <a:solidFill>
              <a:schemeClr val="lt1"/>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0" name="Google Shape;227;p3">
              <a:extLst>
                <a:ext uri="{FF2B5EF4-FFF2-40B4-BE49-F238E27FC236}">
                  <a16:creationId xmlns:a16="http://schemas.microsoft.com/office/drawing/2014/main" id="{90ED3BC4-294C-757B-904E-9E3307E2C263}"/>
                </a:ext>
              </a:extLst>
            </p:cNvPr>
            <p:cNvSpPr txBox="1"/>
            <p:nvPr/>
          </p:nvSpPr>
          <p:spPr>
            <a:xfrm>
              <a:off x="3622553" y="2656105"/>
              <a:ext cx="611205" cy="276969"/>
            </a:xfrm>
            <a:prstGeom prst="rect">
              <a:avLst/>
            </a:prstGeom>
            <a:noFill/>
            <a:ln>
              <a:noFill/>
            </a:ln>
          </p:spPr>
          <p:txBody>
            <a:bodyPr spcFirstLastPara="1" wrap="square" lIns="68569" tIns="34275" rIns="68569" bIns="34275" anchor="t" anchorCtr="0">
              <a:spAutoFit/>
            </a:bodyPr>
            <a:lstStyle/>
            <a:p>
              <a:pPr>
                <a:buClr>
                  <a:srgbClr val="292934"/>
                </a:buClr>
                <a:buSzPts val="1800"/>
              </a:pPr>
              <a:r>
                <a:rPr lang="en-US" sz="1350" dirty="0">
                  <a:solidFill>
                    <a:srgbClr val="292934"/>
                  </a:solidFill>
                  <a:latin typeface="Arial"/>
                  <a:ea typeface="Arial"/>
                  <a:cs typeface="Arial"/>
                  <a:sym typeface="Arial"/>
                </a:rPr>
                <a:t>set</a:t>
              </a:r>
              <a:endParaRPr sz="1350" dirty="0"/>
            </a:p>
          </p:txBody>
        </p:sp>
        <p:sp>
          <p:nvSpPr>
            <p:cNvPr id="21" name="Google Shape;228;p3">
              <a:extLst>
                <a:ext uri="{FF2B5EF4-FFF2-40B4-BE49-F238E27FC236}">
                  <a16:creationId xmlns:a16="http://schemas.microsoft.com/office/drawing/2014/main" id="{8DB14E65-6F86-8825-445A-C6DEE28C55BA}"/>
                </a:ext>
              </a:extLst>
            </p:cNvPr>
            <p:cNvSpPr txBox="1"/>
            <p:nvPr/>
          </p:nvSpPr>
          <p:spPr>
            <a:xfrm>
              <a:off x="4043953" y="2096707"/>
              <a:ext cx="207029" cy="553968"/>
            </a:xfrm>
            <a:prstGeom prst="rect">
              <a:avLst/>
            </a:prstGeom>
            <a:noFill/>
            <a:ln>
              <a:noFill/>
            </a:ln>
          </p:spPr>
          <p:txBody>
            <a:bodyPr spcFirstLastPara="1" wrap="square" lIns="68569" tIns="34275" rIns="68569" bIns="34275" anchor="t" anchorCtr="0">
              <a:spAutoFit/>
            </a:bodyPr>
            <a:lstStyle/>
            <a:p>
              <a:pPr>
                <a:buClr>
                  <a:srgbClr val="292934"/>
                </a:buClr>
                <a:buSzPts val="1400"/>
              </a:pPr>
              <a:r>
                <a:rPr lang="en-US" sz="1050">
                  <a:solidFill>
                    <a:srgbClr val="292934"/>
                  </a:solidFill>
                  <a:latin typeface="Calibri"/>
                  <a:ea typeface="Calibri"/>
                  <a:cs typeface="Calibri"/>
                  <a:sym typeface="Calibri"/>
                </a:rPr>
                <a:t>0</a:t>
              </a:r>
              <a:endParaRPr sz="1350"/>
            </a:p>
            <a:p>
              <a:pPr>
                <a:buClr>
                  <a:srgbClr val="292934"/>
                </a:buClr>
                <a:buSzPts val="1400"/>
              </a:pPr>
              <a:r>
                <a:rPr lang="en-US" sz="1050">
                  <a:solidFill>
                    <a:srgbClr val="292934"/>
                  </a:solidFill>
                  <a:latin typeface="Calibri"/>
                  <a:ea typeface="Calibri"/>
                  <a:cs typeface="Calibri"/>
                  <a:sym typeface="Calibri"/>
                </a:rPr>
                <a:t>1</a:t>
              </a:r>
              <a:endParaRPr sz="1350"/>
            </a:p>
            <a:p>
              <a:pPr>
                <a:buClr>
                  <a:srgbClr val="292934"/>
                </a:buClr>
                <a:buSzPts val="1400"/>
              </a:pPr>
              <a:r>
                <a:rPr lang="en-US" sz="1050">
                  <a:solidFill>
                    <a:srgbClr val="292934"/>
                  </a:solidFill>
                  <a:latin typeface="Calibri"/>
                  <a:ea typeface="Calibri"/>
                  <a:cs typeface="Calibri"/>
                  <a:sym typeface="Calibri"/>
                </a:rPr>
                <a:t>2</a:t>
              </a:r>
              <a:endParaRPr sz="1350"/>
            </a:p>
          </p:txBody>
        </p:sp>
        <p:sp>
          <p:nvSpPr>
            <p:cNvPr id="22" name="Google Shape;229;p3">
              <a:extLst>
                <a:ext uri="{FF2B5EF4-FFF2-40B4-BE49-F238E27FC236}">
                  <a16:creationId xmlns:a16="http://schemas.microsoft.com/office/drawing/2014/main" id="{9333F39B-9C55-9664-2D19-7A41BF44BD4E}"/>
                </a:ext>
              </a:extLst>
            </p:cNvPr>
            <p:cNvSpPr txBox="1"/>
            <p:nvPr/>
          </p:nvSpPr>
          <p:spPr>
            <a:xfrm>
              <a:off x="3855165" y="3158408"/>
              <a:ext cx="703173" cy="553968"/>
            </a:xfrm>
            <a:prstGeom prst="rect">
              <a:avLst/>
            </a:prstGeom>
            <a:noFill/>
            <a:ln>
              <a:noFill/>
            </a:ln>
          </p:spPr>
          <p:txBody>
            <a:bodyPr spcFirstLastPara="1" wrap="square" lIns="68569" tIns="34275" rIns="68569" bIns="34275" anchor="t" anchorCtr="0">
              <a:spAutoFit/>
            </a:bodyPr>
            <a:lstStyle/>
            <a:p>
              <a:pPr>
                <a:buClr>
                  <a:srgbClr val="292934"/>
                </a:buClr>
                <a:buSzPts val="1400"/>
              </a:pPr>
              <a:r>
                <a:rPr lang="en-US" sz="1050" dirty="0">
                  <a:solidFill>
                    <a:srgbClr val="292934"/>
                  </a:solidFill>
                  <a:latin typeface="Calibri"/>
                  <a:ea typeface="Calibri"/>
                  <a:cs typeface="Calibri"/>
                  <a:sym typeface="Calibri"/>
                </a:rPr>
                <a:t>509</a:t>
              </a:r>
              <a:endParaRPr sz="1350" dirty="0"/>
            </a:p>
            <a:p>
              <a:pPr>
                <a:buClr>
                  <a:srgbClr val="292934"/>
                </a:buClr>
                <a:buSzPts val="1400"/>
              </a:pPr>
              <a:r>
                <a:rPr lang="en-US" sz="1050" dirty="0">
                  <a:solidFill>
                    <a:srgbClr val="292934"/>
                  </a:solidFill>
                  <a:latin typeface="Calibri"/>
                  <a:ea typeface="Calibri"/>
                  <a:cs typeface="Calibri"/>
                  <a:sym typeface="Calibri"/>
                </a:rPr>
                <a:t>510</a:t>
              </a:r>
              <a:endParaRPr sz="1350" dirty="0"/>
            </a:p>
            <a:p>
              <a:pPr>
                <a:buClr>
                  <a:srgbClr val="292934"/>
                </a:buClr>
                <a:buSzPts val="1400"/>
              </a:pPr>
              <a:r>
                <a:rPr lang="en-US" sz="1050" dirty="0">
                  <a:solidFill>
                    <a:srgbClr val="292934"/>
                  </a:solidFill>
                  <a:latin typeface="Calibri"/>
                  <a:ea typeface="Calibri"/>
                  <a:cs typeface="Calibri"/>
                  <a:sym typeface="Calibri"/>
                </a:rPr>
                <a:t>511</a:t>
              </a:r>
              <a:endParaRPr sz="1350" dirty="0"/>
            </a:p>
          </p:txBody>
        </p:sp>
        <p:sp>
          <p:nvSpPr>
            <p:cNvPr id="23" name="Google Shape;231;p3">
              <a:extLst>
                <a:ext uri="{FF2B5EF4-FFF2-40B4-BE49-F238E27FC236}">
                  <a16:creationId xmlns:a16="http://schemas.microsoft.com/office/drawing/2014/main" id="{C4B4B1FD-A0C7-D613-FB3E-D0209A8EBB23}"/>
                </a:ext>
              </a:extLst>
            </p:cNvPr>
            <p:cNvSpPr/>
            <p:nvPr/>
          </p:nvSpPr>
          <p:spPr>
            <a:xfrm>
              <a:off x="5281968" y="2145907"/>
              <a:ext cx="528066" cy="149504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4" name="Google Shape;232;p3">
              <a:extLst>
                <a:ext uri="{FF2B5EF4-FFF2-40B4-BE49-F238E27FC236}">
                  <a16:creationId xmlns:a16="http://schemas.microsoft.com/office/drawing/2014/main" id="{3316B5A7-5DD0-6B29-A89B-5DE0A787895E}"/>
                </a:ext>
              </a:extLst>
            </p:cNvPr>
            <p:cNvSpPr/>
            <p:nvPr/>
          </p:nvSpPr>
          <p:spPr>
            <a:xfrm>
              <a:off x="5308257" y="217034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5" name="Google Shape;233;p3">
              <a:extLst>
                <a:ext uri="{FF2B5EF4-FFF2-40B4-BE49-F238E27FC236}">
                  <a16:creationId xmlns:a16="http://schemas.microsoft.com/office/drawing/2014/main" id="{FF04DC51-9F98-A491-15B9-5E636B7590CE}"/>
                </a:ext>
              </a:extLst>
            </p:cNvPr>
            <p:cNvSpPr/>
            <p:nvPr/>
          </p:nvSpPr>
          <p:spPr>
            <a:xfrm>
              <a:off x="5308257" y="23154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6" name="Google Shape;234;p3">
              <a:extLst>
                <a:ext uri="{FF2B5EF4-FFF2-40B4-BE49-F238E27FC236}">
                  <a16:creationId xmlns:a16="http://schemas.microsoft.com/office/drawing/2014/main" id="{280093FE-3EBF-1CFC-08E2-556BE02C0ACD}"/>
                </a:ext>
              </a:extLst>
            </p:cNvPr>
            <p:cNvSpPr/>
            <p:nvPr/>
          </p:nvSpPr>
          <p:spPr>
            <a:xfrm>
              <a:off x="5308257" y="2461532"/>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7" name="Google Shape;235;p3">
              <a:extLst>
                <a:ext uri="{FF2B5EF4-FFF2-40B4-BE49-F238E27FC236}">
                  <a16:creationId xmlns:a16="http://schemas.microsoft.com/office/drawing/2014/main" id="{482A50A3-DC0C-3CA4-DCA8-B69C893783DF}"/>
                </a:ext>
              </a:extLst>
            </p:cNvPr>
            <p:cNvSpPr/>
            <p:nvPr/>
          </p:nvSpPr>
          <p:spPr>
            <a:xfrm>
              <a:off x="5566575" y="217034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8" name="Google Shape;236;p3">
              <a:extLst>
                <a:ext uri="{FF2B5EF4-FFF2-40B4-BE49-F238E27FC236}">
                  <a16:creationId xmlns:a16="http://schemas.microsoft.com/office/drawing/2014/main" id="{2DF3EB5A-25E9-FC30-F39B-1E69397A6EDA}"/>
                </a:ext>
              </a:extLst>
            </p:cNvPr>
            <p:cNvSpPr/>
            <p:nvPr/>
          </p:nvSpPr>
          <p:spPr>
            <a:xfrm>
              <a:off x="5566575" y="23154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29" name="Google Shape;237;p3">
              <a:extLst>
                <a:ext uri="{FF2B5EF4-FFF2-40B4-BE49-F238E27FC236}">
                  <a16:creationId xmlns:a16="http://schemas.microsoft.com/office/drawing/2014/main" id="{1156011D-2412-FEBC-7EA7-7C54BA3822E5}"/>
                </a:ext>
              </a:extLst>
            </p:cNvPr>
            <p:cNvSpPr/>
            <p:nvPr/>
          </p:nvSpPr>
          <p:spPr>
            <a:xfrm>
              <a:off x="5566575" y="2461532"/>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0" name="Google Shape;238;p3">
              <a:extLst>
                <a:ext uri="{FF2B5EF4-FFF2-40B4-BE49-F238E27FC236}">
                  <a16:creationId xmlns:a16="http://schemas.microsoft.com/office/drawing/2014/main" id="{37A5FDF4-E88D-448B-2887-6676579C453C}"/>
                </a:ext>
              </a:extLst>
            </p:cNvPr>
            <p:cNvSpPr/>
            <p:nvPr/>
          </p:nvSpPr>
          <p:spPr>
            <a:xfrm>
              <a:off x="5513997" y="2683222"/>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31" name="Google Shape;239;p3">
              <a:extLst>
                <a:ext uri="{FF2B5EF4-FFF2-40B4-BE49-F238E27FC236}">
                  <a16:creationId xmlns:a16="http://schemas.microsoft.com/office/drawing/2014/main" id="{904FD034-0E79-4EE3-08FE-F5D28A786D6C}"/>
                </a:ext>
              </a:extLst>
            </p:cNvPr>
            <p:cNvSpPr/>
            <p:nvPr/>
          </p:nvSpPr>
          <p:spPr>
            <a:xfrm>
              <a:off x="5513997" y="2856905"/>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32" name="Google Shape;240;p3">
              <a:extLst>
                <a:ext uri="{FF2B5EF4-FFF2-40B4-BE49-F238E27FC236}">
                  <a16:creationId xmlns:a16="http://schemas.microsoft.com/office/drawing/2014/main" id="{E3B4882F-FE9B-F636-175C-21375F1074A5}"/>
                </a:ext>
              </a:extLst>
            </p:cNvPr>
            <p:cNvSpPr/>
            <p:nvPr/>
          </p:nvSpPr>
          <p:spPr>
            <a:xfrm>
              <a:off x="5513997" y="3030589"/>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33" name="Google Shape;241;p3">
              <a:extLst>
                <a:ext uri="{FF2B5EF4-FFF2-40B4-BE49-F238E27FC236}">
                  <a16:creationId xmlns:a16="http://schemas.microsoft.com/office/drawing/2014/main" id="{68E4220F-4EFD-B025-C377-6EC60DB9E520}"/>
                </a:ext>
              </a:extLst>
            </p:cNvPr>
            <p:cNvSpPr/>
            <p:nvPr/>
          </p:nvSpPr>
          <p:spPr>
            <a:xfrm>
              <a:off x="5308257" y="3204272"/>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4" name="Google Shape;242;p3">
              <a:extLst>
                <a:ext uri="{FF2B5EF4-FFF2-40B4-BE49-F238E27FC236}">
                  <a16:creationId xmlns:a16="http://schemas.microsoft.com/office/drawing/2014/main" id="{F0004FEC-586E-1D78-163D-158F5A357B75}"/>
                </a:ext>
              </a:extLst>
            </p:cNvPr>
            <p:cNvSpPr/>
            <p:nvPr/>
          </p:nvSpPr>
          <p:spPr>
            <a:xfrm>
              <a:off x="5308257" y="334934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5" name="Google Shape;243;p3">
              <a:extLst>
                <a:ext uri="{FF2B5EF4-FFF2-40B4-BE49-F238E27FC236}">
                  <a16:creationId xmlns:a16="http://schemas.microsoft.com/office/drawing/2014/main" id="{E021D038-08B6-429C-833C-D71B81455488}"/>
                </a:ext>
              </a:extLst>
            </p:cNvPr>
            <p:cNvSpPr/>
            <p:nvPr/>
          </p:nvSpPr>
          <p:spPr>
            <a:xfrm>
              <a:off x="5308257" y="349546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6" name="Google Shape;244;p3">
              <a:extLst>
                <a:ext uri="{FF2B5EF4-FFF2-40B4-BE49-F238E27FC236}">
                  <a16:creationId xmlns:a16="http://schemas.microsoft.com/office/drawing/2014/main" id="{E2A65FF2-6DD8-57AC-DDC6-0A9356741BE5}"/>
                </a:ext>
              </a:extLst>
            </p:cNvPr>
            <p:cNvSpPr/>
            <p:nvPr/>
          </p:nvSpPr>
          <p:spPr>
            <a:xfrm>
              <a:off x="5566575" y="3204272"/>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7" name="Google Shape;245;p3">
              <a:extLst>
                <a:ext uri="{FF2B5EF4-FFF2-40B4-BE49-F238E27FC236}">
                  <a16:creationId xmlns:a16="http://schemas.microsoft.com/office/drawing/2014/main" id="{63088DFD-74CC-B61D-E0D6-1C4E441FE48B}"/>
                </a:ext>
              </a:extLst>
            </p:cNvPr>
            <p:cNvSpPr/>
            <p:nvPr/>
          </p:nvSpPr>
          <p:spPr>
            <a:xfrm>
              <a:off x="5566575" y="334934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8" name="Google Shape;246;p3">
              <a:extLst>
                <a:ext uri="{FF2B5EF4-FFF2-40B4-BE49-F238E27FC236}">
                  <a16:creationId xmlns:a16="http://schemas.microsoft.com/office/drawing/2014/main" id="{2596D7CE-F9B1-2864-E20D-1BB3A5A32A9A}"/>
                </a:ext>
              </a:extLst>
            </p:cNvPr>
            <p:cNvSpPr/>
            <p:nvPr/>
          </p:nvSpPr>
          <p:spPr>
            <a:xfrm>
              <a:off x="5566575" y="349546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39" name="Google Shape;247;p3">
              <a:extLst>
                <a:ext uri="{FF2B5EF4-FFF2-40B4-BE49-F238E27FC236}">
                  <a16:creationId xmlns:a16="http://schemas.microsoft.com/office/drawing/2014/main" id="{FF1ABA59-6FFC-5E93-7B07-7A63087E8750}"/>
                </a:ext>
              </a:extLst>
            </p:cNvPr>
            <p:cNvSpPr/>
            <p:nvPr/>
          </p:nvSpPr>
          <p:spPr>
            <a:xfrm>
              <a:off x="6301524" y="2145907"/>
              <a:ext cx="528066" cy="149504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0" name="Google Shape;248;p3">
              <a:extLst>
                <a:ext uri="{FF2B5EF4-FFF2-40B4-BE49-F238E27FC236}">
                  <a16:creationId xmlns:a16="http://schemas.microsoft.com/office/drawing/2014/main" id="{BA90A920-05BE-8FA0-C399-E74A9CBA1E38}"/>
                </a:ext>
              </a:extLst>
            </p:cNvPr>
            <p:cNvSpPr/>
            <p:nvPr/>
          </p:nvSpPr>
          <p:spPr>
            <a:xfrm>
              <a:off x="6327813" y="23154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1" name="Google Shape;249;p3">
              <a:extLst>
                <a:ext uri="{FF2B5EF4-FFF2-40B4-BE49-F238E27FC236}">
                  <a16:creationId xmlns:a16="http://schemas.microsoft.com/office/drawing/2014/main" id="{4E09C277-DADD-0FEB-C912-77B0A8CAC777}"/>
                </a:ext>
              </a:extLst>
            </p:cNvPr>
            <p:cNvSpPr/>
            <p:nvPr/>
          </p:nvSpPr>
          <p:spPr>
            <a:xfrm>
              <a:off x="6327813" y="2461532"/>
              <a:ext cx="205740" cy="116586"/>
            </a:xfrm>
            <a:prstGeom prst="roundRect">
              <a:avLst>
                <a:gd name="adj" fmla="val 16667"/>
              </a:avLst>
            </a:prstGeom>
            <a:solidFill>
              <a:srgbClr val="0070C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2" name="Google Shape;250;p3">
              <a:extLst>
                <a:ext uri="{FF2B5EF4-FFF2-40B4-BE49-F238E27FC236}">
                  <a16:creationId xmlns:a16="http://schemas.microsoft.com/office/drawing/2014/main" id="{814C5137-0C9A-0915-185D-37D0D66F4044}"/>
                </a:ext>
              </a:extLst>
            </p:cNvPr>
            <p:cNvSpPr/>
            <p:nvPr/>
          </p:nvSpPr>
          <p:spPr>
            <a:xfrm>
              <a:off x="6586131" y="217034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3" name="Google Shape;251;p3">
              <a:extLst>
                <a:ext uri="{FF2B5EF4-FFF2-40B4-BE49-F238E27FC236}">
                  <a16:creationId xmlns:a16="http://schemas.microsoft.com/office/drawing/2014/main" id="{D67FBE12-5F7A-28BC-BA60-982779A17956}"/>
                </a:ext>
              </a:extLst>
            </p:cNvPr>
            <p:cNvSpPr/>
            <p:nvPr/>
          </p:nvSpPr>
          <p:spPr>
            <a:xfrm>
              <a:off x="6586131" y="23154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4" name="Google Shape;252;p3">
              <a:extLst>
                <a:ext uri="{FF2B5EF4-FFF2-40B4-BE49-F238E27FC236}">
                  <a16:creationId xmlns:a16="http://schemas.microsoft.com/office/drawing/2014/main" id="{A4BBF499-75B3-7927-D62D-EB698146D85C}"/>
                </a:ext>
              </a:extLst>
            </p:cNvPr>
            <p:cNvSpPr/>
            <p:nvPr/>
          </p:nvSpPr>
          <p:spPr>
            <a:xfrm>
              <a:off x="6586131" y="2461532"/>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5" name="Google Shape;253;p3">
              <a:extLst>
                <a:ext uri="{FF2B5EF4-FFF2-40B4-BE49-F238E27FC236}">
                  <a16:creationId xmlns:a16="http://schemas.microsoft.com/office/drawing/2014/main" id="{C59AA6A3-705D-924E-AC81-FE8B2755D2B4}"/>
                </a:ext>
              </a:extLst>
            </p:cNvPr>
            <p:cNvSpPr/>
            <p:nvPr/>
          </p:nvSpPr>
          <p:spPr>
            <a:xfrm>
              <a:off x="6533553" y="2683222"/>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46" name="Google Shape;254;p3">
              <a:extLst>
                <a:ext uri="{FF2B5EF4-FFF2-40B4-BE49-F238E27FC236}">
                  <a16:creationId xmlns:a16="http://schemas.microsoft.com/office/drawing/2014/main" id="{DB8486B9-CB9F-22BD-B53B-A443CF267ED4}"/>
                </a:ext>
              </a:extLst>
            </p:cNvPr>
            <p:cNvSpPr/>
            <p:nvPr/>
          </p:nvSpPr>
          <p:spPr>
            <a:xfrm>
              <a:off x="6533553" y="2856905"/>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47" name="Google Shape;255;p3">
              <a:extLst>
                <a:ext uri="{FF2B5EF4-FFF2-40B4-BE49-F238E27FC236}">
                  <a16:creationId xmlns:a16="http://schemas.microsoft.com/office/drawing/2014/main" id="{35EB1FF0-4CF5-281F-93B3-637BE6C3EE17}"/>
                </a:ext>
              </a:extLst>
            </p:cNvPr>
            <p:cNvSpPr/>
            <p:nvPr/>
          </p:nvSpPr>
          <p:spPr>
            <a:xfrm>
              <a:off x="6533553" y="3030589"/>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48" name="Google Shape;256;p3">
              <a:extLst>
                <a:ext uri="{FF2B5EF4-FFF2-40B4-BE49-F238E27FC236}">
                  <a16:creationId xmlns:a16="http://schemas.microsoft.com/office/drawing/2014/main" id="{0D7023BE-A905-15DE-DBF8-F1A3275C508D}"/>
                </a:ext>
              </a:extLst>
            </p:cNvPr>
            <p:cNvSpPr/>
            <p:nvPr/>
          </p:nvSpPr>
          <p:spPr>
            <a:xfrm>
              <a:off x="6327813" y="334934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49" name="Google Shape;257;p3">
              <a:extLst>
                <a:ext uri="{FF2B5EF4-FFF2-40B4-BE49-F238E27FC236}">
                  <a16:creationId xmlns:a16="http://schemas.microsoft.com/office/drawing/2014/main" id="{20D76F39-CD33-24E8-8231-DB71320FE9CF}"/>
                </a:ext>
              </a:extLst>
            </p:cNvPr>
            <p:cNvSpPr/>
            <p:nvPr/>
          </p:nvSpPr>
          <p:spPr>
            <a:xfrm>
              <a:off x="6327813" y="349546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0" name="Google Shape;258;p3">
              <a:extLst>
                <a:ext uri="{FF2B5EF4-FFF2-40B4-BE49-F238E27FC236}">
                  <a16:creationId xmlns:a16="http://schemas.microsoft.com/office/drawing/2014/main" id="{69CA9F46-D2A6-A96C-0F9B-672BC2E79F6C}"/>
                </a:ext>
              </a:extLst>
            </p:cNvPr>
            <p:cNvSpPr/>
            <p:nvPr/>
          </p:nvSpPr>
          <p:spPr>
            <a:xfrm>
              <a:off x="6586131" y="349546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cxnSp>
          <p:nvCxnSpPr>
            <p:cNvPr id="51" name="Google Shape;259;p3">
              <a:extLst>
                <a:ext uri="{FF2B5EF4-FFF2-40B4-BE49-F238E27FC236}">
                  <a16:creationId xmlns:a16="http://schemas.microsoft.com/office/drawing/2014/main" id="{D468399D-98A1-1B84-81A1-8AEB09F2C19D}"/>
                </a:ext>
              </a:extLst>
            </p:cNvPr>
            <p:cNvCxnSpPr>
              <a:stCxn id="4" idx="3"/>
              <a:endCxn id="23" idx="1"/>
            </p:cNvCxnSpPr>
            <p:nvPr/>
          </p:nvCxnSpPr>
          <p:spPr>
            <a:xfrm>
              <a:off x="4790478" y="2893429"/>
              <a:ext cx="491400" cy="0"/>
            </a:xfrm>
            <a:prstGeom prst="straightConnector1">
              <a:avLst/>
            </a:prstGeom>
            <a:noFill/>
            <a:ln w="28575" cap="flat" cmpd="sng">
              <a:solidFill>
                <a:schemeClr val="dk1"/>
              </a:solidFill>
              <a:prstDash val="solid"/>
              <a:round/>
              <a:headEnd type="none" w="sm" len="sm"/>
              <a:tailEnd type="triangle" w="med" len="med"/>
            </a:ln>
          </p:spPr>
        </p:cxnSp>
        <p:cxnSp>
          <p:nvCxnSpPr>
            <p:cNvPr id="52" name="Google Shape;260;p3">
              <a:extLst>
                <a:ext uri="{FF2B5EF4-FFF2-40B4-BE49-F238E27FC236}">
                  <a16:creationId xmlns:a16="http://schemas.microsoft.com/office/drawing/2014/main" id="{89897E50-CC9A-D262-59B4-116EDB591658}"/>
                </a:ext>
              </a:extLst>
            </p:cNvPr>
            <p:cNvCxnSpPr/>
            <p:nvPr/>
          </p:nvCxnSpPr>
          <p:spPr>
            <a:xfrm>
              <a:off x="5810034" y="2893429"/>
              <a:ext cx="491490" cy="0"/>
            </a:xfrm>
            <a:prstGeom prst="straightConnector1">
              <a:avLst/>
            </a:prstGeom>
            <a:noFill/>
            <a:ln w="28575" cap="flat" cmpd="sng">
              <a:solidFill>
                <a:schemeClr val="dk1"/>
              </a:solidFill>
              <a:prstDash val="solid"/>
              <a:round/>
              <a:headEnd type="none" w="sm" len="sm"/>
              <a:tailEnd type="triangle" w="med" len="med"/>
            </a:ln>
          </p:spPr>
        </p:cxnSp>
        <p:cxnSp>
          <p:nvCxnSpPr>
            <p:cNvPr id="53" name="Google Shape;261;p3">
              <a:extLst>
                <a:ext uri="{FF2B5EF4-FFF2-40B4-BE49-F238E27FC236}">
                  <a16:creationId xmlns:a16="http://schemas.microsoft.com/office/drawing/2014/main" id="{E094C4FA-F11A-046B-D18F-B6C0270CA9FD}"/>
                </a:ext>
              </a:extLst>
            </p:cNvPr>
            <p:cNvCxnSpPr/>
            <p:nvPr/>
          </p:nvCxnSpPr>
          <p:spPr>
            <a:xfrm>
              <a:off x="6829590" y="2893429"/>
              <a:ext cx="491490" cy="0"/>
            </a:xfrm>
            <a:prstGeom prst="straightConnector1">
              <a:avLst/>
            </a:prstGeom>
            <a:noFill/>
            <a:ln w="28575" cap="flat" cmpd="sng">
              <a:solidFill>
                <a:schemeClr val="dk1"/>
              </a:solidFill>
              <a:prstDash val="solid"/>
              <a:round/>
              <a:headEnd type="none" w="sm" len="sm"/>
              <a:tailEnd type="triangle" w="med" len="med"/>
            </a:ln>
          </p:spPr>
        </p:cxnSp>
        <p:sp>
          <p:nvSpPr>
            <p:cNvPr id="54" name="Google Shape;262;p3">
              <a:extLst>
                <a:ext uri="{FF2B5EF4-FFF2-40B4-BE49-F238E27FC236}">
                  <a16:creationId xmlns:a16="http://schemas.microsoft.com/office/drawing/2014/main" id="{F179CAF0-EECA-EA68-DB2E-199344DAF66B}"/>
                </a:ext>
              </a:extLst>
            </p:cNvPr>
            <p:cNvSpPr/>
            <p:nvPr/>
          </p:nvSpPr>
          <p:spPr>
            <a:xfrm>
              <a:off x="6327813" y="2170928"/>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5" name="Google Shape;263;p3">
              <a:extLst>
                <a:ext uri="{FF2B5EF4-FFF2-40B4-BE49-F238E27FC236}">
                  <a16:creationId xmlns:a16="http://schemas.microsoft.com/office/drawing/2014/main" id="{E08BE57B-9110-0744-67D7-373319249E5B}"/>
                </a:ext>
              </a:extLst>
            </p:cNvPr>
            <p:cNvSpPr/>
            <p:nvPr/>
          </p:nvSpPr>
          <p:spPr>
            <a:xfrm>
              <a:off x="6327813" y="320133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6" name="Google Shape;264;p3">
              <a:extLst>
                <a:ext uri="{FF2B5EF4-FFF2-40B4-BE49-F238E27FC236}">
                  <a16:creationId xmlns:a16="http://schemas.microsoft.com/office/drawing/2014/main" id="{04CBC780-13B0-A8A4-04C5-76A8463DFDDA}"/>
                </a:ext>
              </a:extLst>
            </p:cNvPr>
            <p:cNvSpPr/>
            <p:nvPr/>
          </p:nvSpPr>
          <p:spPr>
            <a:xfrm>
              <a:off x="6586131" y="320133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7" name="Google Shape;265;p3">
              <a:extLst>
                <a:ext uri="{FF2B5EF4-FFF2-40B4-BE49-F238E27FC236}">
                  <a16:creationId xmlns:a16="http://schemas.microsoft.com/office/drawing/2014/main" id="{4BD01732-FFBD-0C43-D3B8-BBF2DC5EEE38}"/>
                </a:ext>
              </a:extLst>
            </p:cNvPr>
            <p:cNvSpPr/>
            <p:nvPr/>
          </p:nvSpPr>
          <p:spPr>
            <a:xfrm>
              <a:off x="6586131" y="334640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8" name="Google Shape;266;p3">
              <a:extLst>
                <a:ext uri="{FF2B5EF4-FFF2-40B4-BE49-F238E27FC236}">
                  <a16:creationId xmlns:a16="http://schemas.microsoft.com/office/drawing/2014/main" id="{59C8C9AA-0183-5B4C-3110-78C3860E8F6A}"/>
                </a:ext>
              </a:extLst>
            </p:cNvPr>
            <p:cNvSpPr/>
            <p:nvPr/>
          </p:nvSpPr>
          <p:spPr>
            <a:xfrm>
              <a:off x="7321080" y="2145907"/>
              <a:ext cx="528066" cy="1495044"/>
            </a:xfrm>
            <a:prstGeom prst="rect">
              <a:avLst/>
            </a:prstGeom>
            <a:solidFill>
              <a:srgbClr val="FFFF99"/>
            </a:solidFill>
            <a:ln w="264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59" name="Google Shape;267;p3">
              <a:extLst>
                <a:ext uri="{FF2B5EF4-FFF2-40B4-BE49-F238E27FC236}">
                  <a16:creationId xmlns:a16="http://schemas.microsoft.com/office/drawing/2014/main" id="{0ECFBFD8-99E6-596C-5756-C96E84113377}"/>
                </a:ext>
              </a:extLst>
            </p:cNvPr>
            <p:cNvSpPr/>
            <p:nvPr/>
          </p:nvSpPr>
          <p:spPr>
            <a:xfrm>
              <a:off x="7347369" y="23154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0" name="Google Shape;268;p3">
              <a:extLst>
                <a:ext uri="{FF2B5EF4-FFF2-40B4-BE49-F238E27FC236}">
                  <a16:creationId xmlns:a16="http://schemas.microsoft.com/office/drawing/2014/main" id="{842C05B4-6BA4-FFD6-EBE7-5E7FB2988F20}"/>
                </a:ext>
              </a:extLst>
            </p:cNvPr>
            <p:cNvSpPr/>
            <p:nvPr/>
          </p:nvSpPr>
          <p:spPr>
            <a:xfrm>
              <a:off x="7347369" y="2461532"/>
              <a:ext cx="205740" cy="116586"/>
            </a:xfrm>
            <a:prstGeom prst="roundRect">
              <a:avLst>
                <a:gd name="adj" fmla="val 16667"/>
              </a:avLst>
            </a:prstGeom>
            <a:solidFill>
              <a:srgbClr val="0070C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1" name="Google Shape;269;p3">
              <a:extLst>
                <a:ext uri="{FF2B5EF4-FFF2-40B4-BE49-F238E27FC236}">
                  <a16:creationId xmlns:a16="http://schemas.microsoft.com/office/drawing/2014/main" id="{F027ECA9-04C6-2A31-5D87-7D41D01EE0C8}"/>
                </a:ext>
              </a:extLst>
            </p:cNvPr>
            <p:cNvSpPr/>
            <p:nvPr/>
          </p:nvSpPr>
          <p:spPr>
            <a:xfrm>
              <a:off x="7605687" y="217034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2" name="Google Shape;270;p3">
              <a:extLst>
                <a:ext uri="{FF2B5EF4-FFF2-40B4-BE49-F238E27FC236}">
                  <a16:creationId xmlns:a16="http://schemas.microsoft.com/office/drawing/2014/main" id="{BF9496F9-D5B1-6EF0-0970-6FFB04267F72}"/>
                </a:ext>
              </a:extLst>
            </p:cNvPr>
            <p:cNvSpPr/>
            <p:nvPr/>
          </p:nvSpPr>
          <p:spPr>
            <a:xfrm>
              <a:off x="7605687" y="231541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3" name="Google Shape;271;p3">
              <a:extLst>
                <a:ext uri="{FF2B5EF4-FFF2-40B4-BE49-F238E27FC236}">
                  <a16:creationId xmlns:a16="http://schemas.microsoft.com/office/drawing/2014/main" id="{F523C885-2A3D-AE77-8EBC-BA1A4E19646D}"/>
                </a:ext>
              </a:extLst>
            </p:cNvPr>
            <p:cNvSpPr/>
            <p:nvPr/>
          </p:nvSpPr>
          <p:spPr>
            <a:xfrm>
              <a:off x="7605687" y="2461532"/>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4" name="Google Shape;272;p3">
              <a:extLst>
                <a:ext uri="{FF2B5EF4-FFF2-40B4-BE49-F238E27FC236}">
                  <a16:creationId xmlns:a16="http://schemas.microsoft.com/office/drawing/2014/main" id="{64AF19F6-BD35-F32B-96E6-C96C935C2559}"/>
                </a:ext>
              </a:extLst>
            </p:cNvPr>
            <p:cNvSpPr/>
            <p:nvPr/>
          </p:nvSpPr>
          <p:spPr>
            <a:xfrm>
              <a:off x="7553109" y="2683222"/>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65" name="Google Shape;273;p3">
              <a:extLst>
                <a:ext uri="{FF2B5EF4-FFF2-40B4-BE49-F238E27FC236}">
                  <a16:creationId xmlns:a16="http://schemas.microsoft.com/office/drawing/2014/main" id="{6BB67F5F-6186-F9F3-80F6-B556D24D04EE}"/>
                </a:ext>
              </a:extLst>
            </p:cNvPr>
            <p:cNvSpPr/>
            <p:nvPr/>
          </p:nvSpPr>
          <p:spPr>
            <a:xfrm>
              <a:off x="7553109" y="2856905"/>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66" name="Google Shape;274;p3">
              <a:extLst>
                <a:ext uri="{FF2B5EF4-FFF2-40B4-BE49-F238E27FC236}">
                  <a16:creationId xmlns:a16="http://schemas.microsoft.com/office/drawing/2014/main" id="{BC8428DB-B078-2C96-7E2F-9B3B360E267C}"/>
                </a:ext>
              </a:extLst>
            </p:cNvPr>
            <p:cNvSpPr/>
            <p:nvPr/>
          </p:nvSpPr>
          <p:spPr>
            <a:xfrm>
              <a:off x="7553109" y="3030589"/>
              <a:ext cx="68580" cy="68580"/>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Helvetica Neue"/>
                <a:ea typeface="Helvetica Neue"/>
                <a:cs typeface="Helvetica Neue"/>
                <a:sym typeface="Helvetica Neue"/>
              </a:endParaRPr>
            </a:p>
          </p:txBody>
        </p:sp>
        <p:sp>
          <p:nvSpPr>
            <p:cNvPr id="67" name="Google Shape;275;p3">
              <a:extLst>
                <a:ext uri="{FF2B5EF4-FFF2-40B4-BE49-F238E27FC236}">
                  <a16:creationId xmlns:a16="http://schemas.microsoft.com/office/drawing/2014/main" id="{9C46EB42-3D2E-0F2C-8E8E-DD4DCE497C47}"/>
                </a:ext>
              </a:extLst>
            </p:cNvPr>
            <p:cNvSpPr/>
            <p:nvPr/>
          </p:nvSpPr>
          <p:spPr>
            <a:xfrm>
              <a:off x="7347369" y="334934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8" name="Google Shape;276;p3">
              <a:extLst>
                <a:ext uri="{FF2B5EF4-FFF2-40B4-BE49-F238E27FC236}">
                  <a16:creationId xmlns:a16="http://schemas.microsoft.com/office/drawing/2014/main" id="{F5CF3869-CE5C-FC41-35CB-D0C5BDB5AD29}"/>
                </a:ext>
              </a:extLst>
            </p:cNvPr>
            <p:cNvSpPr/>
            <p:nvPr/>
          </p:nvSpPr>
          <p:spPr>
            <a:xfrm>
              <a:off x="7347369" y="349546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69" name="Google Shape;277;p3">
              <a:extLst>
                <a:ext uri="{FF2B5EF4-FFF2-40B4-BE49-F238E27FC236}">
                  <a16:creationId xmlns:a16="http://schemas.microsoft.com/office/drawing/2014/main" id="{AF6E9C8B-2686-4F28-67BF-7ACF2F17D0F8}"/>
                </a:ext>
              </a:extLst>
            </p:cNvPr>
            <p:cNvSpPr/>
            <p:nvPr/>
          </p:nvSpPr>
          <p:spPr>
            <a:xfrm>
              <a:off x="7605687" y="3495461"/>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0" name="Google Shape;278;p3">
              <a:extLst>
                <a:ext uri="{FF2B5EF4-FFF2-40B4-BE49-F238E27FC236}">
                  <a16:creationId xmlns:a16="http://schemas.microsoft.com/office/drawing/2014/main" id="{BA6C67A3-9CB2-5856-841A-F4C59F2AC2DE}"/>
                </a:ext>
              </a:extLst>
            </p:cNvPr>
            <p:cNvSpPr/>
            <p:nvPr/>
          </p:nvSpPr>
          <p:spPr>
            <a:xfrm>
              <a:off x="7347369" y="2170928"/>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1" name="Google Shape;279;p3">
              <a:extLst>
                <a:ext uri="{FF2B5EF4-FFF2-40B4-BE49-F238E27FC236}">
                  <a16:creationId xmlns:a16="http://schemas.microsoft.com/office/drawing/2014/main" id="{1EC1D7CC-D5B6-9D5C-1A32-E4499EE7F519}"/>
                </a:ext>
              </a:extLst>
            </p:cNvPr>
            <p:cNvSpPr/>
            <p:nvPr/>
          </p:nvSpPr>
          <p:spPr>
            <a:xfrm>
              <a:off x="7347369" y="320133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2" name="Google Shape;280;p3">
              <a:extLst>
                <a:ext uri="{FF2B5EF4-FFF2-40B4-BE49-F238E27FC236}">
                  <a16:creationId xmlns:a16="http://schemas.microsoft.com/office/drawing/2014/main" id="{37E8D26C-9B5E-AC79-61D1-ADAC10CC8ED1}"/>
                </a:ext>
              </a:extLst>
            </p:cNvPr>
            <p:cNvSpPr/>
            <p:nvPr/>
          </p:nvSpPr>
          <p:spPr>
            <a:xfrm>
              <a:off x="7605687" y="3201334"/>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3" name="Google Shape;281;p3">
              <a:extLst>
                <a:ext uri="{FF2B5EF4-FFF2-40B4-BE49-F238E27FC236}">
                  <a16:creationId xmlns:a16="http://schemas.microsoft.com/office/drawing/2014/main" id="{376BBDDB-16A7-28A4-638D-4946AA200E3B}"/>
                </a:ext>
              </a:extLst>
            </p:cNvPr>
            <p:cNvSpPr/>
            <p:nvPr/>
          </p:nvSpPr>
          <p:spPr>
            <a:xfrm>
              <a:off x="7605687" y="3346403"/>
              <a:ext cx="205740" cy="116586"/>
            </a:xfrm>
            <a:prstGeom prst="roundRect">
              <a:avLst>
                <a:gd name="adj" fmla="val 16667"/>
              </a:avLst>
            </a:prstGeom>
            <a:solidFill>
              <a:srgbClr val="FF0000"/>
            </a:solidFill>
            <a:ln w="2642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rgbClr val="292934"/>
                </a:solidFill>
                <a:latin typeface="Calibri"/>
                <a:ea typeface="Calibri"/>
                <a:cs typeface="Calibri"/>
                <a:sym typeface="Calibri"/>
              </a:endParaRPr>
            </a:p>
          </p:txBody>
        </p:sp>
        <p:sp>
          <p:nvSpPr>
            <p:cNvPr id="74" name="Google Shape;283;p3">
              <a:extLst>
                <a:ext uri="{FF2B5EF4-FFF2-40B4-BE49-F238E27FC236}">
                  <a16:creationId xmlns:a16="http://schemas.microsoft.com/office/drawing/2014/main" id="{9016632B-1629-7B62-6D3E-2395773D7395}"/>
                </a:ext>
              </a:extLst>
            </p:cNvPr>
            <p:cNvSpPr txBox="1"/>
            <p:nvPr/>
          </p:nvSpPr>
          <p:spPr>
            <a:xfrm>
              <a:off x="5103132" y="3695525"/>
              <a:ext cx="1198391" cy="438551"/>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P1 fills the cache</a:t>
              </a:r>
              <a:endParaRPr sz="1350" dirty="0"/>
            </a:p>
          </p:txBody>
        </p:sp>
        <p:sp>
          <p:nvSpPr>
            <p:cNvPr id="75" name="Google Shape;284;p3">
              <a:extLst>
                <a:ext uri="{FF2B5EF4-FFF2-40B4-BE49-F238E27FC236}">
                  <a16:creationId xmlns:a16="http://schemas.microsoft.com/office/drawing/2014/main" id="{EC85593A-7616-C17A-DB70-78ACC9E673C1}"/>
                </a:ext>
              </a:extLst>
            </p:cNvPr>
            <p:cNvSpPr txBox="1"/>
            <p:nvPr/>
          </p:nvSpPr>
          <p:spPr>
            <a:xfrm>
              <a:off x="6143263" y="3707129"/>
              <a:ext cx="982285" cy="438551"/>
            </a:xfrm>
            <a:prstGeom prst="rect">
              <a:avLst/>
            </a:prstGeom>
            <a:noFill/>
            <a:ln>
              <a:noFill/>
            </a:ln>
          </p:spPr>
          <p:txBody>
            <a:bodyPr spcFirstLastPara="1" wrap="square" lIns="68569" tIns="34275" rIns="68569" bIns="34275" anchor="t" anchorCtr="0">
              <a:spAutoFit/>
            </a:bodyPr>
            <a:lstStyle/>
            <a:p>
              <a:pPr algn="ctr"/>
              <a:r>
                <a:rPr lang="en-US" sz="1200">
                  <a:solidFill>
                    <a:srgbClr val="292934"/>
                  </a:solidFill>
                  <a:latin typeface="Arial"/>
                  <a:ea typeface="Arial"/>
                  <a:cs typeface="Arial"/>
                  <a:sym typeface="Arial"/>
                </a:rPr>
                <a:t>P2 reads an array</a:t>
              </a:r>
              <a:endParaRPr sz="1350"/>
            </a:p>
          </p:txBody>
        </p:sp>
        <p:sp>
          <p:nvSpPr>
            <p:cNvPr id="76" name="Google Shape;285;p3">
              <a:extLst>
                <a:ext uri="{FF2B5EF4-FFF2-40B4-BE49-F238E27FC236}">
                  <a16:creationId xmlns:a16="http://schemas.microsoft.com/office/drawing/2014/main" id="{47B640F8-485A-FD9E-EF63-32664E2751CA}"/>
                </a:ext>
              </a:extLst>
            </p:cNvPr>
            <p:cNvSpPr txBox="1"/>
            <p:nvPr/>
          </p:nvSpPr>
          <p:spPr>
            <a:xfrm>
              <a:off x="7093970" y="3707129"/>
              <a:ext cx="1262565" cy="438551"/>
            </a:xfrm>
            <a:prstGeom prst="rect">
              <a:avLst/>
            </a:prstGeom>
            <a:noFill/>
            <a:ln>
              <a:noFill/>
            </a:ln>
          </p:spPr>
          <p:txBody>
            <a:bodyPr spcFirstLastPara="1" wrap="square" lIns="68569" tIns="34275" rIns="68569" bIns="34275" anchor="t" anchorCtr="0">
              <a:spAutoFit/>
            </a:bodyPr>
            <a:lstStyle/>
            <a:p>
              <a:pPr algn="ctr"/>
              <a:r>
                <a:rPr lang="en-US" sz="1200" dirty="0">
                  <a:solidFill>
                    <a:srgbClr val="292934"/>
                  </a:solidFill>
                  <a:latin typeface="Arial"/>
                  <a:ea typeface="Arial"/>
                  <a:cs typeface="Arial"/>
                  <a:sym typeface="Arial"/>
                </a:rPr>
                <a:t>P1 reads its data again</a:t>
              </a:r>
              <a:endParaRPr sz="1350" dirty="0"/>
            </a:p>
          </p:txBody>
        </p:sp>
        <p:cxnSp>
          <p:nvCxnSpPr>
            <p:cNvPr id="77" name="Google Shape;286;p3">
              <a:extLst>
                <a:ext uri="{FF2B5EF4-FFF2-40B4-BE49-F238E27FC236}">
                  <a16:creationId xmlns:a16="http://schemas.microsoft.com/office/drawing/2014/main" id="{2E0754BB-60CD-5BF9-8F6C-B3F086466328}"/>
                </a:ext>
              </a:extLst>
            </p:cNvPr>
            <p:cNvCxnSpPr/>
            <p:nvPr/>
          </p:nvCxnSpPr>
          <p:spPr>
            <a:xfrm rot="10800000">
              <a:off x="7875435" y="2519525"/>
              <a:ext cx="349758" cy="0"/>
            </a:xfrm>
            <a:prstGeom prst="straightConnector1">
              <a:avLst/>
            </a:prstGeom>
            <a:noFill/>
            <a:ln w="19050" cap="flat" cmpd="sng">
              <a:solidFill>
                <a:srgbClr val="A63212"/>
              </a:solidFill>
              <a:prstDash val="solid"/>
              <a:round/>
              <a:headEnd type="none" w="sm" len="sm"/>
              <a:tailEnd type="triangle" w="med" len="med"/>
            </a:ln>
          </p:spPr>
        </p:cxnSp>
        <p:cxnSp>
          <p:nvCxnSpPr>
            <p:cNvPr id="79" name="Google Shape;288;p3">
              <a:extLst>
                <a:ext uri="{FF2B5EF4-FFF2-40B4-BE49-F238E27FC236}">
                  <a16:creationId xmlns:a16="http://schemas.microsoft.com/office/drawing/2014/main" id="{2898A583-76F0-A2D0-880C-81FF854CA6DD}"/>
                </a:ext>
              </a:extLst>
            </p:cNvPr>
            <p:cNvCxnSpPr/>
            <p:nvPr/>
          </p:nvCxnSpPr>
          <p:spPr>
            <a:xfrm rot="10800000">
              <a:off x="7875435" y="2227424"/>
              <a:ext cx="349758" cy="0"/>
            </a:xfrm>
            <a:prstGeom prst="straightConnector1">
              <a:avLst/>
            </a:prstGeom>
            <a:noFill/>
            <a:ln w="19050" cap="flat" cmpd="sng">
              <a:solidFill>
                <a:srgbClr val="A63212"/>
              </a:solidFill>
              <a:prstDash val="solid"/>
              <a:round/>
              <a:headEnd type="none" w="sm" len="sm"/>
              <a:tailEnd type="triangle" w="med" len="med"/>
            </a:ln>
          </p:spPr>
        </p:cxnSp>
        <p:sp>
          <p:nvSpPr>
            <p:cNvPr id="80" name="Google Shape;289;p3">
              <a:extLst>
                <a:ext uri="{FF2B5EF4-FFF2-40B4-BE49-F238E27FC236}">
                  <a16:creationId xmlns:a16="http://schemas.microsoft.com/office/drawing/2014/main" id="{A8EFF23E-5DB7-0B2F-05F0-D0EEB9018E6D}"/>
                </a:ext>
              </a:extLst>
            </p:cNvPr>
            <p:cNvSpPr txBox="1"/>
            <p:nvPr/>
          </p:nvSpPr>
          <p:spPr>
            <a:xfrm>
              <a:off x="8193113" y="2088924"/>
              <a:ext cx="1518153" cy="276969"/>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5 cycles (hit)</a:t>
              </a:r>
              <a:endParaRPr sz="1350" dirty="0"/>
            </a:p>
          </p:txBody>
        </p:sp>
        <p:cxnSp>
          <p:nvCxnSpPr>
            <p:cNvPr id="81" name="Google Shape;290;p3">
              <a:extLst>
                <a:ext uri="{FF2B5EF4-FFF2-40B4-BE49-F238E27FC236}">
                  <a16:creationId xmlns:a16="http://schemas.microsoft.com/office/drawing/2014/main" id="{6178AEBC-A0FC-3122-7229-76887EAD25A6}"/>
                </a:ext>
              </a:extLst>
            </p:cNvPr>
            <p:cNvCxnSpPr/>
            <p:nvPr/>
          </p:nvCxnSpPr>
          <p:spPr>
            <a:xfrm rot="10800000">
              <a:off x="7877799" y="2369401"/>
              <a:ext cx="349758" cy="0"/>
            </a:xfrm>
            <a:prstGeom prst="straightConnector1">
              <a:avLst/>
            </a:prstGeom>
            <a:noFill/>
            <a:ln w="19050" cap="flat" cmpd="sng">
              <a:solidFill>
                <a:srgbClr val="A63212"/>
              </a:solidFill>
              <a:prstDash val="solid"/>
              <a:round/>
              <a:headEnd type="none" w="sm" len="sm"/>
              <a:tailEnd type="triangle" w="med" len="med"/>
            </a:ln>
          </p:spPr>
        </p:cxnSp>
        <p:cxnSp>
          <p:nvCxnSpPr>
            <p:cNvPr id="83" name="Google Shape;292;p3">
              <a:extLst>
                <a:ext uri="{FF2B5EF4-FFF2-40B4-BE49-F238E27FC236}">
                  <a16:creationId xmlns:a16="http://schemas.microsoft.com/office/drawing/2014/main" id="{35284CE3-61DB-9B6A-1C49-AD3A1FF838FA}"/>
                </a:ext>
              </a:extLst>
            </p:cNvPr>
            <p:cNvCxnSpPr/>
            <p:nvPr/>
          </p:nvCxnSpPr>
          <p:spPr>
            <a:xfrm rot="10800000">
              <a:off x="7875435" y="3232766"/>
              <a:ext cx="349758" cy="0"/>
            </a:xfrm>
            <a:prstGeom prst="straightConnector1">
              <a:avLst/>
            </a:prstGeom>
            <a:noFill/>
            <a:ln w="19050" cap="flat" cmpd="sng">
              <a:solidFill>
                <a:srgbClr val="A63212"/>
              </a:solidFill>
              <a:prstDash val="solid"/>
              <a:round/>
              <a:headEnd type="none" w="sm" len="sm"/>
              <a:tailEnd type="triangle" w="med" len="med"/>
            </a:ln>
          </p:spPr>
        </p:cxnSp>
        <p:cxnSp>
          <p:nvCxnSpPr>
            <p:cNvPr id="85" name="Google Shape;294;p3">
              <a:extLst>
                <a:ext uri="{FF2B5EF4-FFF2-40B4-BE49-F238E27FC236}">
                  <a16:creationId xmlns:a16="http://schemas.microsoft.com/office/drawing/2014/main" id="{92714648-0DFF-3114-9D79-3105EC8E211D}"/>
                </a:ext>
              </a:extLst>
            </p:cNvPr>
            <p:cNvCxnSpPr/>
            <p:nvPr/>
          </p:nvCxnSpPr>
          <p:spPr>
            <a:xfrm rot="10800000">
              <a:off x="7875435" y="3401470"/>
              <a:ext cx="349758" cy="0"/>
            </a:xfrm>
            <a:prstGeom prst="straightConnector1">
              <a:avLst/>
            </a:prstGeom>
            <a:noFill/>
            <a:ln w="19050" cap="flat" cmpd="sng">
              <a:solidFill>
                <a:srgbClr val="A63212"/>
              </a:solidFill>
              <a:prstDash val="solid"/>
              <a:round/>
              <a:headEnd type="none" w="sm" len="sm"/>
              <a:tailEnd type="triangle" w="med" len="med"/>
            </a:ln>
          </p:spPr>
        </p:cxnSp>
        <p:cxnSp>
          <p:nvCxnSpPr>
            <p:cNvPr id="87" name="Google Shape;296;p3">
              <a:extLst>
                <a:ext uri="{FF2B5EF4-FFF2-40B4-BE49-F238E27FC236}">
                  <a16:creationId xmlns:a16="http://schemas.microsoft.com/office/drawing/2014/main" id="{BD2632B2-9BDE-A4F1-797E-16AC6712D874}"/>
                </a:ext>
              </a:extLst>
            </p:cNvPr>
            <p:cNvCxnSpPr/>
            <p:nvPr/>
          </p:nvCxnSpPr>
          <p:spPr>
            <a:xfrm rot="10800000">
              <a:off x="7875435" y="3568630"/>
              <a:ext cx="349758" cy="0"/>
            </a:xfrm>
            <a:prstGeom prst="straightConnector1">
              <a:avLst/>
            </a:prstGeom>
            <a:noFill/>
            <a:ln w="19050" cap="flat" cmpd="sng">
              <a:solidFill>
                <a:srgbClr val="A63212"/>
              </a:solidFill>
              <a:prstDash val="solid"/>
              <a:round/>
              <a:headEnd type="none" w="sm" len="sm"/>
              <a:tailEnd type="triangle" w="med" len="med"/>
            </a:ln>
          </p:spPr>
        </p:cxnSp>
        <p:sp>
          <p:nvSpPr>
            <p:cNvPr id="93" name="Google Shape;289;p3">
              <a:extLst>
                <a:ext uri="{FF2B5EF4-FFF2-40B4-BE49-F238E27FC236}">
                  <a16:creationId xmlns:a16="http://schemas.microsoft.com/office/drawing/2014/main" id="{2C866568-2319-FD1C-65F3-E26D41A1CAB7}"/>
                </a:ext>
              </a:extLst>
            </p:cNvPr>
            <p:cNvSpPr txBox="1"/>
            <p:nvPr/>
          </p:nvSpPr>
          <p:spPr>
            <a:xfrm>
              <a:off x="8193113" y="2227408"/>
              <a:ext cx="1518153" cy="276969"/>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8 cycles (hit)</a:t>
              </a:r>
              <a:endParaRPr sz="1350" dirty="0"/>
            </a:p>
          </p:txBody>
        </p:sp>
        <p:sp>
          <p:nvSpPr>
            <p:cNvPr id="94" name="Google Shape;289;p3">
              <a:extLst>
                <a:ext uri="{FF2B5EF4-FFF2-40B4-BE49-F238E27FC236}">
                  <a16:creationId xmlns:a16="http://schemas.microsoft.com/office/drawing/2014/main" id="{DC68E3F4-65B5-E069-52BA-CB2A0B91E90A}"/>
                </a:ext>
              </a:extLst>
            </p:cNvPr>
            <p:cNvSpPr txBox="1"/>
            <p:nvPr/>
          </p:nvSpPr>
          <p:spPr>
            <a:xfrm>
              <a:off x="8193113" y="3099169"/>
              <a:ext cx="1518153" cy="276969"/>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15 cycles (???)</a:t>
              </a:r>
              <a:endParaRPr sz="1350" dirty="0"/>
            </a:p>
          </p:txBody>
        </p:sp>
        <p:sp>
          <p:nvSpPr>
            <p:cNvPr id="95" name="Google Shape;289;p3">
              <a:extLst>
                <a:ext uri="{FF2B5EF4-FFF2-40B4-BE49-F238E27FC236}">
                  <a16:creationId xmlns:a16="http://schemas.microsoft.com/office/drawing/2014/main" id="{01BD2B29-299B-75D4-A40B-11B18029D6C8}"/>
                </a:ext>
              </a:extLst>
            </p:cNvPr>
            <p:cNvSpPr txBox="1"/>
            <p:nvPr/>
          </p:nvSpPr>
          <p:spPr>
            <a:xfrm>
              <a:off x="8193112" y="3276785"/>
              <a:ext cx="1518153" cy="276969"/>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11 cycles (hit)</a:t>
              </a:r>
              <a:endParaRPr sz="1350" dirty="0"/>
            </a:p>
          </p:txBody>
        </p:sp>
        <p:sp>
          <p:nvSpPr>
            <p:cNvPr id="96" name="Google Shape;289;p3">
              <a:extLst>
                <a:ext uri="{FF2B5EF4-FFF2-40B4-BE49-F238E27FC236}">
                  <a16:creationId xmlns:a16="http://schemas.microsoft.com/office/drawing/2014/main" id="{05C20A09-A178-FFE8-BCED-B66F51C64A6D}"/>
                </a:ext>
              </a:extLst>
            </p:cNvPr>
            <p:cNvSpPr txBox="1"/>
            <p:nvPr/>
          </p:nvSpPr>
          <p:spPr>
            <a:xfrm>
              <a:off x="8193112" y="3445488"/>
              <a:ext cx="1518153" cy="276969"/>
            </a:xfrm>
            <a:prstGeom prst="rect">
              <a:avLst/>
            </a:prstGeom>
            <a:noFill/>
            <a:ln>
              <a:noFill/>
            </a:ln>
          </p:spPr>
          <p:txBody>
            <a:bodyPr spcFirstLastPara="1" wrap="square" lIns="68569" tIns="34275" rIns="68569" bIns="34275" anchor="t" anchorCtr="0">
              <a:spAutoFit/>
            </a:bodyPr>
            <a:lstStyle/>
            <a:p>
              <a:r>
                <a:rPr lang="en-US" sz="1350" dirty="0">
                  <a:solidFill>
                    <a:srgbClr val="292934"/>
                  </a:solidFill>
                  <a:latin typeface="Calibri"/>
                  <a:ea typeface="Calibri"/>
                  <a:cs typeface="Calibri"/>
                  <a:sym typeface="Calibri"/>
                </a:rPr>
                <a:t>6 cycles (hit)</a:t>
              </a:r>
              <a:endParaRPr sz="1350" dirty="0"/>
            </a:p>
          </p:txBody>
        </p:sp>
      </p:grpSp>
      <p:sp>
        <p:nvSpPr>
          <p:cNvPr id="97" name="Rounded Rectangular Callout 96">
            <a:extLst>
              <a:ext uri="{FF2B5EF4-FFF2-40B4-BE49-F238E27FC236}">
                <a16:creationId xmlns:a16="http://schemas.microsoft.com/office/drawing/2014/main" id="{DE922959-DE6B-366E-E05D-34F604A7240A}"/>
              </a:ext>
            </a:extLst>
          </p:cNvPr>
          <p:cNvSpPr/>
          <p:nvPr/>
        </p:nvSpPr>
        <p:spPr>
          <a:xfrm>
            <a:off x="1505887" y="5671600"/>
            <a:ext cx="2323561" cy="691905"/>
          </a:xfrm>
          <a:prstGeom prst="wedgeRoundRectCallout">
            <a:avLst>
              <a:gd name="adj1" fmla="val 37698"/>
              <a:gd name="adj2" fmla="val 9060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CH</a:t>
            </a:r>
            <a:r>
              <a:rPr lang="en-US" altLang="zh-CN"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hit or miss?</a:t>
            </a:r>
          </a:p>
        </p:txBody>
      </p:sp>
      <p:sp>
        <p:nvSpPr>
          <p:cNvPr id="82" name="Google Shape;143;p3">
            <a:extLst>
              <a:ext uri="{FF2B5EF4-FFF2-40B4-BE49-F238E27FC236}">
                <a16:creationId xmlns:a16="http://schemas.microsoft.com/office/drawing/2014/main" id="{78D8C4CE-4072-3AD3-28D1-59C34FF25BC8}"/>
              </a:ext>
            </a:extLst>
          </p:cNvPr>
          <p:cNvSpPr/>
          <p:nvPr/>
        </p:nvSpPr>
        <p:spPr>
          <a:xfrm rot="-5400000">
            <a:off x="7950206" y="6025198"/>
            <a:ext cx="1350993" cy="1296590"/>
          </a:xfrm>
          <a:prstGeom prst="rect">
            <a:avLst/>
          </a:prstGeom>
          <a:no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84" name="Google Shape;144;p3">
            <a:extLst>
              <a:ext uri="{FF2B5EF4-FFF2-40B4-BE49-F238E27FC236}">
                <a16:creationId xmlns:a16="http://schemas.microsoft.com/office/drawing/2014/main" id="{5FB0B74C-AD04-D5E1-308A-29267C16DF80}"/>
              </a:ext>
            </a:extLst>
          </p:cNvPr>
          <p:cNvSpPr/>
          <p:nvPr/>
        </p:nvSpPr>
        <p:spPr>
          <a:xfrm>
            <a:off x="8033367" y="6700465"/>
            <a:ext cx="346202" cy="377429"/>
          </a:xfrm>
          <a:prstGeom prst="rect">
            <a:avLst/>
          </a:prstGeom>
          <a:solidFill>
            <a:srgbClr val="A5C2DD"/>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200" b="1" dirty="0">
                <a:solidFill>
                  <a:schemeClr val="dk1"/>
                </a:solidFill>
                <a:latin typeface="Arial"/>
                <a:ea typeface="Arial"/>
                <a:cs typeface="Arial"/>
                <a:sym typeface="Arial"/>
              </a:rPr>
              <a:t>P2</a:t>
            </a:r>
            <a:endParaRPr sz="1350" dirty="0"/>
          </a:p>
        </p:txBody>
      </p:sp>
      <p:sp>
        <p:nvSpPr>
          <p:cNvPr id="86" name="Google Shape;145;p3">
            <a:extLst>
              <a:ext uri="{FF2B5EF4-FFF2-40B4-BE49-F238E27FC236}">
                <a16:creationId xmlns:a16="http://schemas.microsoft.com/office/drawing/2014/main" id="{840F3E44-1495-A9A4-C534-2DA80D5385DE}"/>
              </a:ext>
            </a:extLst>
          </p:cNvPr>
          <p:cNvSpPr/>
          <p:nvPr/>
        </p:nvSpPr>
        <p:spPr>
          <a:xfrm>
            <a:off x="8030984" y="6159922"/>
            <a:ext cx="346199" cy="378619"/>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200" b="1" dirty="0">
                <a:solidFill>
                  <a:schemeClr val="dk1"/>
                </a:solidFill>
                <a:latin typeface="Arial"/>
                <a:ea typeface="Arial"/>
                <a:cs typeface="Arial"/>
                <a:sym typeface="Arial"/>
              </a:rPr>
              <a:t>P1</a:t>
            </a:r>
            <a:endParaRPr sz="1350" dirty="0"/>
          </a:p>
        </p:txBody>
      </p:sp>
      <p:cxnSp>
        <p:nvCxnSpPr>
          <p:cNvPr id="88" name="Google Shape;146;p3">
            <a:extLst>
              <a:ext uri="{FF2B5EF4-FFF2-40B4-BE49-F238E27FC236}">
                <a16:creationId xmlns:a16="http://schemas.microsoft.com/office/drawing/2014/main" id="{0A71C489-6937-5B14-C631-7DF3C5E8F3CE}"/>
              </a:ext>
            </a:extLst>
          </p:cNvPr>
          <p:cNvCxnSpPr/>
          <p:nvPr/>
        </p:nvCxnSpPr>
        <p:spPr>
          <a:xfrm rot="10800000">
            <a:off x="8435797" y="6781428"/>
            <a:ext cx="0" cy="161925"/>
          </a:xfrm>
          <a:prstGeom prst="straightConnector1">
            <a:avLst/>
          </a:prstGeom>
          <a:noFill/>
          <a:ln w="31750" cap="flat" cmpd="sng">
            <a:solidFill>
              <a:srgbClr val="3E75A6"/>
            </a:solidFill>
            <a:prstDash val="solid"/>
            <a:round/>
            <a:headEnd type="none" w="med" len="med"/>
            <a:tailEnd type="none" w="med" len="med"/>
          </a:ln>
        </p:spPr>
      </p:cxnSp>
      <p:cxnSp>
        <p:nvCxnSpPr>
          <p:cNvPr id="91" name="Google Shape;147;p3">
            <a:extLst>
              <a:ext uri="{FF2B5EF4-FFF2-40B4-BE49-F238E27FC236}">
                <a16:creationId xmlns:a16="http://schemas.microsoft.com/office/drawing/2014/main" id="{F7BFC4CF-FE8C-9A24-0614-D800D03C1E2B}"/>
              </a:ext>
            </a:extLst>
          </p:cNvPr>
          <p:cNvCxnSpPr/>
          <p:nvPr/>
        </p:nvCxnSpPr>
        <p:spPr>
          <a:xfrm rot="10800000">
            <a:off x="8435797" y="6294463"/>
            <a:ext cx="0" cy="161925"/>
          </a:xfrm>
          <a:prstGeom prst="straightConnector1">
            <a:avLst/>
          </a:prstGeom>
          <a:noFill/>
          <a:ln w="31750" cap="flat" cmpd="sng">
            <a:solidFill>
              <a:srgbClr val="FF0000"/>
            </a:solidFill>
            <a:prstDash val="solid"/>
            <a:round/>
            <a:headEnd type="none" w="med" len="med"/>
            <a:tailEnd type="none" w="med" len="med"/>
          </a:ln>
        </p:spPr>
      </p:cxnSp>
      <p:sp>
        <p:nvSpPr>
          <p:cNvPr id="92" name="Google Shape;148;p3">
            <a:extLst>
              <a:ext uri="{FF2B5EF4-FFF2-40B4-BE49-F238E27FC236}">
                <a16:creationId xmlns:a16="http://schemas.microsoft.com/office/drawing/2014/main" id="{C43576AA-6E38-27BB-9A03-B95104719E3C}"/>
              </a:ext>
            </a:extLst>
          </p:cNvPr>
          <p:cNvSpPr/>
          <p:nvPr/>
        </p:nvSpPr>
        <p:spPr>
          <a:xfrm rot="-5400000">
            <a:off x="8215349" y="6299407"/>
            <a:ext cx="1250522" cy="754856"/>
          </a:xfrm>
          <a:prstGeom prst="rect">
            <a:avLst/>
          </a:prstGeom>
          <a:solidFill>
            <a:srgbClr val="FFCC99"/>
          </a:solidFill>
          <a:ln w="9525" cap="flat" cmpd="sng">
            <a:solidFill>
              <a:schemeClr val="dk1"/>
            </a:solidFill>
            <a:prstDash val="dash"/>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98" name="Google Shape;149;p3">
            <a:extLst>
              <a:ext uri="{FF2B5EF4-FFF2-40B4-BE49-F238E27FC236}">
                <a16:creationId xmlns:a16="http://schemas.microsoft.com/office/drawing/2014/main" id="{C4349644-7846-EB3C-E3CA-5415685E424A}"/>
              </a:ext>
            </a:extLst>
          </p:cNvPr>
          <p:cNvSpPr/>
          <p:nvPr/>
        </p:nvSpPr>
        <p:spPr>
          <a:xfrm rot="-5400000">
            <a:off x="8516760" y="6915969"/>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00" name="Google Shape;150;p3">
            <a:extLst>
              <a:ext uri="{FF2B5EF4-FFF2-40B4-BE49-F238E27FC236}">
                <a16:creationId xmlns:a16="http://schemas.microsoft.com/office/drawing/2014/main" id="{988910F2-0EA6-9BBE-B25A-DB4E470CF293}"/>
              </a:ext>
            </a:extLst>
          </p:cNvPr>
          <p:cNvSpPr/>
          <p:nvPr/>
        </p:nvSpPr>
        <p:spPr>
          <a:xfrm rot="-5400000">
            <a:off x="8516760" y="6807622"/>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01" name="Google Shape;151;p3">
            <a:extLst>
              <a:ext uri="{FF2B5EF4-FFF2-40B4-BE49-F238E27FC236}">
                <a16:creationId xmlns:a16="http://schemas.microsoft.com/office/drawing/2014/main" id="{362D57BD-266F-A8C8-4FA2-505042F3A8F5}"/>
              </a:ext>
            </a:extLst>
          </p:cNvPr>
          <p:cNvSpPr/>
          <p:nvPr/>
        </p:nvSpPr>
        <p:spPr>
          <a:xfrm rot="-5400000">
            <a:off x="8516760" y="6699275"/>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02" name="Google Shape;152;p3">
            <a:extLst>
              <a:ext uri="{FF2B5EF4-FFF2-40B4-BE49-F238E27FC236}">
                <a16:creationId xmlns:a16="http://schemas.microsoft.com/office/drawing/2014/main" id="{70C877DA-FB0F-6C74-2A1F-4B66087BD4A2}"/>
              </a:ext>
            </a:extLst>
          </p:cNvPr>
          <p:cNvSpPr/>
          <p:nvPr/>
        </p:nvSpPr>
        <p:spPr>
          <a:xfrm rot="-5400000">
            <a:off x="8516760" y="6590929"/>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03" name="Google Shape;153;p3">
            <a:extLst>
              <a:ext uri="{FF2B5EF4-FFF2-40B4-BE49-F238E27FC236}">
                <a16:creationId xmlns:a16="http://schemas.microsoft.com/office/drawing/2014/main" id="{29ACD3E1-E5C9-39BD-D0D4-D3AA0A5759E6}"/>
              </a:ext>
            </a:extLst>
          </p:cNvPr>
          <p:cNvSpPr/>
          <p:nvPr/>
        </p:nvSpPr>
        <p:spPr>
          <a:xfrm rot="-5400000">
            <a:off x="8516760" y="6482581"/>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04" name="Google Shape;154;p3">
            <a:extLst>
              <a:ext uri="{FF2B5EF4-FFF2-40B4-BE49-F238E27FC236}">
                <a16:creationId xmlns:a16="http://schemas.microsoft.com/office/drawing/2014/main" id="{C2610DCD-B3CA-F56D-8D8C-C624C2CD3017}"/>
              </a:ext>
            </a:extLst>
          </p:cNvPr>
          <p:cNvSpPr/>
          <p:nvPr/>
        </p:nvSpPr>
        <p:spPr>
          <a:xfrm rot="-5400000">
            <a:off x="8516760" y="6374235"/>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05" name="Google Shape;155;p3">
            <a:extLst>
              <a:ext uri="{FF2B5EF4-FFF2-40B4-BE49-F238E27FC236}">
                <a16:creationId xmlns:a16="http://schemas.microsoft.com/office/drawing/2014/main" id="{3D415CCA-71CF-C5C9-CBDF-AA19B3DED99D}"/>
              </a:ext>
            </a:extLst>
          </p:cNvPr>
          <p:cNvSpPr/>
          <p:nvPr/>
        </p:nvSpPr>
        <p:spPr>
          <a:xfrm rot="-5400000">
            <a:off x="8516760" y="6267079"/>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06" name="Google Shape;156;p3">
            <a:extLst>
              <a:ext uri="{FF2B5EF4-FFF2-40B4-BE49-F238E27FC236}">
                <a16:creationId xmlns:a16="http://schemas.microsoft.com/office/drawing/2014/main" id="{3A4B59CB-8B7F-4A37-F5D1-3BA1FF110246}"/>
              </a:ext>
            </a:extLst>
          </p:cNvPr>
          <p:cNvSpPr/>
          <p:nvPr/>
        </p:nvSpPr>
        <p:spPr>
          <a:xfrm rot="-5400000">
            <a:off x="8516760" y="6158731"/>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07" name="Google Shape;157;p3">
            <a:extLst>
              <a:ext uri="{FF2B5EF4-FFF2-40B4-BE49-F238E27FC236}">
                <a16:creationId xmlns:a16="http://schemas.microsoft.com/office/drawing/2014/main" id="{43E3B426-6D48-0494-BCD2-D6AB88530E05}"/>
              </a:ext>
            </a:extLst>
          </p:cNvPr>
          <p:cNvSpPr/>
          <p:nvPr/>
        </p:nvSpPr>
        <p:spPr>
          <a:xfrm rot="-5400000">
            <a:off x="8625107" y="6915969"/>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08" name="Google Shape;158;p3">
            <a:extLst>
              <a:ext uri="{FF2B5EF4-FFF2-40B4-BE49-F238E27FC236}">
                <a16:creationId xmlns:a16="http://schemas.microsoft.com/office/drawing/2014/main" id="{B3469A05-ACA3-F6E6-57C5-3F1C7B40F154}"/>
              </a:ext>
            </a:extLst>
          </p:cNvPr>
          <p:cNvSpPr/>
          <p:nvPr/>
        </p:nvSpPr>
        <p:spPr>
          <a:xfrm rot="-5400000">
            <a:off x="8625107" y="6807622"/>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09" name="Google Shape;159;p3">
            <a:extLst>
              <a:ext uri="{FF2B5EF4-FFF2-40B4-BE49-F238E27FC236}">
                <a16:creationId xmlns:a16="http://schemas.microsoft.com/office/drawing/2014/main" id="{69D383C0-F464-DEDF-D2EC-CF8575F8EEC1}"/>
              </a:ext>
            </a:extLst>
          </p:cNvPr>
          <p:cNvSpPr/>
          <p:nvPr/>
        </p:nvSpPr>
        <p:spPr>
          <a:xfrm rot="-5400000">
            <a:off x="8625107" y="6699275"/>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10" name="Google Shape;160;p3">
            <a:extLst>
              <a:ext uri="{FF2B5EF4-FFF2-40B4-BE49-F238E27FC236}">
                <a16:creationId xmlns:a16="http://schemas.microsoft.com/office/drawing/2014/main" id="{FD4EDFD0-C926-07E5-D615-D6C2F5307C8E}"/>
              </a:ext>
            </a:extLst>
          </p:cNvPr>
          <p:cNvSpPr/>
          <p:nvPr/>
        </p:nvSpPr>
        <p:spPr>
          <a:xfrm rot="-5400000">
            <a:off x="8625107" y="6590929"/>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11" name="Google Shape;161;p3">
            <a:extLst>
              <a:ext uri="{FF2B5EF4-FFF2-40B4-BE49-F238E27FC236}">
                <a16:creationId xmlns:a16="http://schemas.microsoft.com/office/drawing/2014/main" id="{53B72E87-3B53-8717-CC35-7436DB6F8585}"/>
              </a:ext>
            </a:extLst>
          </p:cNvPr>
          <p:cNvSpPr/>
          <p:nvPr/>
        </p:nvSpPr>
        <p:spPr>
          <a:xfrm rot="-5400000">
            <a:off x="8625107" y="6482581"/>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12" name="Google Shape;162;p3">
            <a:extLst>
              <a:ext uri="{FF2B5EF4-FFF2-40B4-BE49-F238E27FC236}">
                <a16:creationId xmlns:a16="http://schemas.microsoft.com/office/drawing/2014/main" id="{9F7255DF-1B0A-5102-514B-BA39881FBBDE}"/>
              </a:ext>
            </a:extLst>
          </p:cNvPr>
          <p:cNvSpPr/>
          <p:nvPr/>
        </p:nvSpPr>
        <p:spPr>
          <a:xfrm rot="-5400000">
            <a:off x="8625107" y="6374235"/>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13" name="Google Shape;163;p3">
            <a:extLst>
              <a:ext uri="{FF2B5EF4-FFF2-40B4-BE49-F238E27FC236}">
                <a16:creationId xmlns:a16="http://schemas.microsoft.com/office/drawing/2014/main" id="{829DACD3-62E9-DC3D-F230-0850559BE04D}"/>
              </a:ext>
            </a:extLst>
          </p:cNvPr>
          <p:cNvSpPr/>
          <p:nvPr/>
        </p:nvSpPr>
        <p:spPr>
          <a:xfrm rot="-5400000">
            <a:off x="8625107" y="6267079"/>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14" name="Google Shape;164;p3">
            <a:extLst>
              <a:ext uri="{FF2B5EF4-FFF2-40B4-BE49-F238E27FC236}">
                <a16:creationId xmlns:a16="http://schemas.microsoft.com/office/drawing/2014/main" id="{A7C8CC1E-A9F7-701C-7766-AB54A4A34B9A}"/>
              </a:ext>
            </a:extLst>
          </p:cNvPr>
          <p:cNvSpPr/>
          <p:nvPr/>
        </p:nvSpPr>
        <p:spPr>
          <a:xfrm rot="-5400000">
            <a:off x="8625107" y="6158731"/>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15" name="Google Shape;165;p3">
            <a:extLst>
              <a:ext uri="{FF2B5EF4-FFF2-40B4-BE49-F238E27FC236}">
                <a16:creationId xmlns:a16="http://schemas.microsoft.com/office/drawing/2014/main" id="{870C1A97-D10A-FE6D-D6A9-016F069BE569}"/>
              </a:ext>
            </a:extLst>
          </p:cNvPr>
          <p:cNvSpPr/>
          <p:nvPr/>
        </p:nvSpPr>
        <p:spPr>
          <a:xfrm rot="-5400000">
            <a:off x="8732263" y="6915969"/>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16" name="Google Shape;166;p3">
            <a:extLst>
              <a:ext uri="{FF2B5EF4-FFF2-40B4-BE49-F238E27FC236}">
                <a16:creationId xmlns:a16="http://schemas.microsoft.com/office/drawing/2014/main" id="{B7E5444E-A0AB-4EA2-06CD-71F9C1D344E7}"/>
              </a:ext>
            </a:extLst>
          </p:cNvPr>
          <p:cNvSpPr/>
          <p:nvPr/>
        </p:nvSpPr>
        <p:spPr>
          <a:xfrm rot="-5400000">
            <a:off x="8732263" y="6807622"/>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17" name="Google Shape;167;p3">
            <a:extLst>
              <a:ext uri="{FF2B5EF4-FFF2-40B4-BE49-F238E27FC236}">
                <a16:creationId xmlns:a16="http://schemas.microsoft.com/office/drawing/2014/main" id="{803CC2CA-323E-D0DB-67AF-D1AA32E6C3AD}"/>
              </a:ext>
            </a:extLst>
          </p:cNvPr>
          <p:cNvSpPr/>
          <p:nvPr/>
        </p:nvSpPr>
        <p:spPr>
          <a:xfrm rot="-5400000">
            <a:off x="8732263" y="6699275"/>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18" name="Google Shape;168;p3">
            <a:extLst>
              <a:ext uri="{FF2B5EF4-FFF2-40B4-BE49-F238E27FC236}">
                <a16:creationId xmlns:a16="http://schemas.microsoft.com/office/drawing/2014/main" id="{63B9E5CD-A9DB-E3A9-CA10-B7CE9D4B02EA}"/>
              </a:ext>
            </a:extLst>
          </p:cNvPr>
          <p:cNvSpPr/>
          <p:nvPr/>
        </p:nvSpPr>
        <p:spPr>
          <a:xfrm rot="-5400000">
            <a:off x="8732263" y="6590929"/>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19" name="Google Shape;169;p3">
            <a:extLst>
              <a:ext uri="{FF2B5EF4-FFF2-40B4-BE49-F238E27FC236}">
                <a16:creationId xmlns:a16="http://schemas.microsoft.com/office/drawing/2014/main" id="{101A2DBA-0960-8986-FAE9-3627398495B4}"/>
              </a:ext>
            </a:extLst>
          </p:cNvPr>
          <p:cNvSpPr/>
          <p:nvPr/>
        </p:nvSpPr>
        <p:spPr>
          <a:xfrm rot="-5400000">
            <a:off x="8732263" y="6482581"/>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20" name="Google Shape;170;p3">
            <a:extLst>
              <a:ext uri="{FF2B5EF4-FFF2-40B4-BE49-F238E27FC236}">
                <a16:creationId xmlns:a16="http://schemas.microsoft.com/office/drawing/2014/main" id="{C4C534EC-5FC0-DD41-A0EF-3EB6FEA976C9}"/>
              </a:ext>
            </a:extLst>
          </p:cNvPr>
          <p:cNvSpPr/>
          <p:nvPr/>
        </p:nvSpPr>
        <p:spPr>
          <a:xfrm rot="-5400000">
            <a:off x="8732263" y="6374235"/>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21" name="Google Shape;171;p3">
            <a:extLst>
              <a:ext uri="{FF2B5EF4-FFF2-40B4-BE49-F238E27FC236}">
                <a16:creationId xmlns:a16="http://schemas.microsoft.com/office/drawing/2014/main" id="{7EB37050-32EB-AB4C-7031-B5B924DA576E}"/>
              </a:ext>
            </a:extLst>
          </p:cNvPr>
          <p:cNvSpPr/>
          <p:nvPr/>
        </p:nvSpPr>
        <p:spPr>
          <a:xfrm rot="-5400000">
            <a:off x="8732263" y="6267079"/>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22" name="Google Shape;172;p3">
            <a:extLst>
              <a:ext uri="{FF2B5EF4-FFF2-40B4-BE49-F238E27FC236}">
                <a16:creationId xmlns:a16="http://schemas.microsoft.com/office/drawing/2014/main" id="{A7EED829-CDB2-95E1-FB27-9780ABF3AE4E}"/>
              </a:ext>
            </a:extLst>
          </p:cNvPr>
          <p:cNvSpPr/>
          <p:nvPr/>
        </p:nvSpPr>
        <p:spPr>
          <a:xfrm rot="-5400000">
            <a:off x="8732263" y="6158731"/>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23" name="Google Shape;173;p3">
            <a:extLst>
              <a:ext uri="{FF2B5EF4-FFF2-40B4-BE49-F238E27FC236}">
                <a16:creationId xmlns:a16="http://schemas.microsoft.com/office/drawing/2014/main" id="{5805DB49-C5F2-6B81-B058-D3A499E67A06}"/>
              </a:ext>
            </a:extLst>
          </p:cNvPr>
          <p:cNvSpPr/>
          <p:nvPr/>
        </p:nvSpPr>
        <p:spPr>
          <a:xfrm rot="-5400000">
            <a:off x="8840610" y="6915969"/>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24" name="Google Shape;174;p3">
            <a:extLst>
              <a:ext uri="{FF2B5EF4-FFF2-40B4-BE49-F238E27FC236}">
                <a16:creationId xmlns:a16="http://schemas.microsoft.com/office/drawing/2014/main" id="{FEB52E0E-2AAD-FF96-E866-9D726F2803B1}"/>
              </a:ext>
            </a:extLst>
          </p:cNvPr>
          <p:cNvSpPr/>
          <p:nvPr/>
        </p:nvSpPr>
        <p:spPr>
          <a:xfrm rot="-5400000">
            <a:off x="8840610" y="6807622"/>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25" name="Google Shape;175;p3">
            <a:extLst>
              <a:ext uri="{FF2B5EF4-FFF2-40B4-BE49-F238E27FC236}">
                <a16:creationId xmlns:a16="http://schemas.microsoft.com/office/drawing/2014/main" id="{E08AF639-05A6-0570-5502-667B6C211681}"/>
              </a:ext>
            </a:extLst>
          </p:cNvPr>
          <p:cNvSpPr/>
          <p:nvPr/>
        </p:nvSpPr>
        <p:spPr>
          <a:xfrm rot="-5400000">
            <a:off x="8840610" y="6699275"/>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26" name="Google Shape;176;p3">
            <a:extLst>
              <a:ext uri="{FF2B5EF4-FFF2-40B4-BE49-F238E27FC236}">
                <a16:creationId xmlns:a16="http://schemas.microsoft.com/office/drawing/2014/main" id="{F0AB7D96-08BC-8A54-091D-71E8C63DF61C}"/>
              </a:ext>
            </a:extLst>
          </p:cNvPr>
          <p:cNvSpPr/>
          <p:nvPr/>
        </p:nvSpPr>
        <p:spPr>
          <a:xfrm rot="-5400000">
            <a:off x="8840610" y="6590929"/>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27" name="Google Shape;177;p3">
            <a:extLst>
              <a:ext uri="{FF2B5EF4-FFF2-40B4-BE49-F238E27FC236}">
                <a16:creationId xmlns:a16="http://schemas.microsoft.com/office/drawing/2014/main" id="{52AB2255-C785-A8FF-DA7A-4A1447B1887C}"/>
              </a:ext>
            </a:extLst>
          </p:cNvPr>
          <p:cNvSpPr/>
          <p:nvPr/>
        </p:nvSpPr>
        <p:spPr>
          <a:xfrm rot="-5400000">
            <a:off x="8840610" y="6482581"/>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28" name="Google Shape;178;p3">
            <a:extLst>
              <a:ext uri="{FF2B5EF4-FFF2-40B4-BE49-F238E27FC236}">
                <a16:creationId xmlns:a16="http://schemas.microsoft.com/office/drawing/2014/main" id="{710F22A0-E533-BCDE-0D74-F403EF92917B}"/>
              </a:ext>
            </a:extLst>
          </p:cNvPr>
          <p:cNvSpPr/>
          <p:nvPr/>
        </p:nvSpPr>
        <p:spPr>
          <a:xfrm rot="-5400000">
            <a:off x="8840610" y="6374235"/>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29" name="Google Shape;179;p3">
            <a:extLst>
              <a:ext uri="{FF2B5EF4-FFF2-40B4-BE49-F238E27FC236}">
                <a16:creationId xmlns:a16="http://schemas.microsoft.com/office/drawing/2014/main" id="{954157C1-FCF7-3C30-D15D-4D26A882F845}"/>
              </a:ext>
            </a:extLst>
          </p:cNvPr>
          <p:cNvSpPr/>
          <p:nvPr/>
        </p:nvSpPr>
        <p:spPr>
          <a:xfrm rot="-5400000">
            <a:off x="8840610" y="6267079"/>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30" name="Google Shape;180;p3">
            <a:extLst>
              <a:ext uri="{FF2B5EF4-FFF2-40B4-BE49-F238E27FC236}">
                <a16:creationId xmlns:a16="http://schemas.microsoft.com/office/drawing/2014/main" id="{08F743D4-1E96-1737-AFC4-6ADDD15FA7E6}"/>
              </a:ext>
            </a:extLst>
          </p:cNvPr>
          <p:cNvSpPr/>
          <p:nvPr/>
        </p:nvSpPr>
        <p:spPr>
          <a:xfrm rot="-5400000">
            <a:off x="8840610" y="6158731"/>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31" name="Google Shape;181;p3">
            <a:extLst>
              <a:ext uri="{FF2B5EF4-FFF2-40B4-BE49-F238E27FC236}">
                <a16:creationId xmlns:a16="http://schemas.microsoft.com/office/drawing/2014/main" id="{5EF762D0-668A-F5C4-ADC5-526B26EE57F2}"/>
              </a:ext>
            </a:extLst>
          </p:cNvPr>
          <p:cNvSpPr/>
          <p:nvPr/>
        </p:nvSpPr>
        <p:spPr>
          <a:xfrm rot="-5400000">
            <a:off x="8948957" y="6915969"/>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32" name="Google Shape;182;p3">
            <a:extLst>
              <a:ext uri="{FF2B5EF4-FFF2-40B4-BE49-F238E27FC236}">
                <a16:creationId xmlns:a16="http://schemas.microsoft.com/office/drawing/2014/main" id="{14C41807-6E14-95F1-C8D3-86AA9130BD4B}"/>
              </a:ext>
            </a:extLst>
          </p:cNvPr>
          <p:cNvSpPr/>
          <p:nvPr/>
        </p:nvSpPr>
        <p:spPr>
          <a:xfrm rot="-5400000">
            <a:off x="8948957" y="6807622"/>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33" name="Google Shape;183;p3">
            <a:extLst>
              <a:ext uri="{FF2B5EF4-FFF2-40B4-BE49-F238E27FC236}">
                <a16:creationId xmlns:a16="http://schemas.microsoft.com/office/drawing/2014/main" id="{03FDED53-7132-336C-5977-A4320181FAD7}"/>
              </a:ext>
            </a:extLst>
          </p:cNvPr>
          <p:cNvSpPr/>
          <p:nvPr/>
        </p:nvSpPr>
        <p:spPr>
          <a:xfrm rot="-5400000">
            <a:off x="8948957" y="6699275"/>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34" name="Google Shape;184;p3">
            <a:extLst>
              <a:ext uri="{FF2B5EF4-FFF2-40B4-BE49-F238E27FC236}">
                <a16:creationId xmlns:a16="http://schemas.microsoft.com/office/drawing/2014/main" id="{A75933C7-CE2B-0D43-27CB-6451ACE689EE}"/>
              </a:ext>
            </a:extLst>
          </p:cNvPr>
          <p:cNvSpPr/>
          <p:nvPr/>
        </p:nvSpPr>
        <p:spPr>
          <a:xfrm rot="-5400000">
            <a:off x="8948957" y="6590929"/>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35" name="Google Shape;185;p3">
            <a:extLst>
              <a:ext uri="{FF2B5EF4-FFF2-40B4-BE49-F238E27FC236}">
                <a16:creationId xmlns:a16="http://schemas.microsoft.com/office/drawing/2014/main" id="{D8CAA421-AC3A-2304-70E0-2DCD9999DD29}"/>
              </a:ext>
            </a:extLst>
          </p:cNvPr>
          <p:cNvSpPr/>
          <p:nvPr/>
        </p:nvSpPr>
        <p:spPr>
          <a:xfrm rot="-5400000">
            <a:off x="8948957" y="6482581"/>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36" name="Google Shape;186;p3">
            <a:extLst>
              <a:ext uri="{FF2B5EF4-FFF2-40B4-BE49-F238E27FC236}">
                <a16:creationId xmlns:a16="http://schemas.microsoft.com/office/drawing/2014/main" id="{FC21F9CD-2135-A24B-8712-23A4AC5555BC}"/>
              </a:ext>
            </a:extLst>
          </p:cNvPr>
          <p:cNvSpPr/>
          <p:nvPr/>
        </p:nvSpPr>
        <p:spPr>
          <a:xfrm rot="-5400000">
            <a:off x="8948957" y="6374235"/>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37" name="Google Shape;187;p3">
            <a:extLst>
              <a:ext uri="{FF2B5EF4-FFF2-40B4-BE49-F238E27FC236}">
                <a16:creationId xmlns:a16="http://schemas.microsoft.com/office/drawing/2014/main" id="{60CD4DD3-4303-A985-7050-BF47D005E372}"/>
              </a:ext>
            </a:extLst>
          </p:cNvPr>
          <p:cNvSpPr/>
          <p:nvPr/>
        </p:nvSpPr>
        <p:spPr>
          <a:xfrm rot="-5400000">
            <a:off x="8948957" y="6267079"/>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38" name="Google Shape;188;p3">
            <a:extLst>
              <a:ext uri="{FF2B5EF4-FFF2-40B4-BE49-F238E27FC236}">
                <a16:creationId xmlns:a16="http://schemas.microsoft.com/office/drawing/2014/main" id="{D321918E-A6DE-CD54-2A9A-17BC005835FE}"/>
              </a:ext>
            </a:extLst>
          </p:cNvPr>
          <p:cNvSpPr/>
          <p:nvPr/>
        </p:nvSpPr>
        <p:spPr>
          <a:xfrm rot="-5400000">
            <a:off x="8948957" y="6158731"/>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39" name="Google Shape;189;p3">
            <a:extLst>
              <a:ext uri="{FF2B5EF4-FFF2-40B4-BE49-F238E27FC236}">
                <a16:creationId xmlns:a16="http://schemas.microsoft.com/office/drawing/2014/main" id="{6757E5D4-6037-83C4-2C4B-B39F3294E453}"/>
              </a:ext>
            </a:extLst>
          </p:cNvPr>
          <p:cNvSpPr/>
          <p:nvPr/>
        </p:nvSpPr>
        <p:spPr>
          <a:xfrm rot="-5400000">
            <a:off x="9056113" y="6915969"/>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40" name="Google Shape;190;p3">
            <a:extLst>
              <a:ext uri="{FF2B5EF4-FFF2-40B4-BE49-F238E27FC236}">
                <a16:creationId xmlns:a16="http://schemas.microsoft.com/office/drawing/2014/main" id="{40351DBF-8479-3B5C-1C01-ED52B4C15D9C}"/>
              </a:ext>
            </a:extLst>
          </p:cNvPr>
          <p:cNvSpPr/>
          <p:nvPr/>
        </p:nvSpPr>
        <p:spPr>
          <a:xfrm rot="-5400000">
            <a:off x="9056113" y="6807622"/>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41" name="Google Shape;191;p3">
            <a:extLst>
              <a:ext uri="{FF2B5EF4-FFF2-40B4-BE49-F238E27FC236}">
                <a16:creationId xmlns:a16="http://schemas.microsoft.com/office/drawing/2014/main" id="{907D4EC2-0061-780B-B701-EFA5C38221DA}"/>
              </a:ext>
            </a:extLst>
          </p:cNvPr>
          <p:cNvSpPr/>
          <p:nvPr/>
        </p:nvSpPr>
        <p:spPr>
          <a:xfrm rot="-5400000">
            <a:off x="9056113" y="6699275"/>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42" name="Google Shape;192;p3">
            <a:extLst>
              <a:ext uri="{FF2B5EF4-FFF2-40B4-BE49-F238E27FC236}">
                <a16:creationId xmlns:a16="http://schemas.microsoft.com/office/drawing/2014/main" id="{0CD41652-40F3-1863-A15D-131F9A3E17BE}"/>
              </a:ext>
            </a:extLst>
          </p:cNvPr>
          <p:cNvSpPr/>
          <p:nvPr/>
        </p:nvSpPr>
        <p:spPr>
          <a:xfrm rot="-5400000">
            <a:off x="9056113" y="6590929"/>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43" name="Google Shape;193;p3">
            <a:extLst>
              <a:ext uri="{FF2B5EF4-FFF2-40B4-BE49-F238E27FC236}">
                <a16:creationId xmlns:a16="http://schemas.microsoft.com/office/drawing/2014/main" id="{2AB7FBC7-0BAC-63DB-D6EE-9926A9FA4CBD}"/>
              </a:ext>
            </a:extLst>
          </p:cNvPr>
          <p:cNvSpPr/>
          <p:nvPr/>
        </p:nvSpPr>
        <p:spPr>
          <a:xfrm rot="-5400000">
            <a:off x="9056113" y="6482581"/>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44" name="Google Shape;194;p3">
            <a:extLst>
              <a:ext uri="{FF2B5EF4-FFF2-40B4-BE49-F238E27FC236}">
                <a16:creationId xmlns:a16="http://schemas.microsoft.com/office/drawing/2014/main" id="{2284E9E9-2296-B63E-68F1-5765D9FBA914}"/>
              </a:ext>
            </a:extLst>
          </p:cNvPr>
          <p:cNvSpPr/>
          <p:nvPr/>
        </p:nvSpPr>
        <p:spPr>
          <a:xfrm rot="-5400000">
            <a:off x="9056113" y="6374235"/>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45" name="Google Shape;195;p3">
            <a:extLst>
              <a:ext uri="{FF2B5EF4-FFF2-40B4-BE49-F238E27FC236}">
                <a16:creationId xmlns:a16="http://schemas.microsoft.com/office/drawing/2014/main" id="{1D08F3D3-2211-3B37-0747-70A284745644}"/>
              </a:ext>
            </a:extLst>
          </p:cNvPr>
          <p:cNvSpPr/>
          <p:nvPr/>
        </p:nvSpPr>
        <p:spPr>
          <a:xfrm rot="-5400000">
            <a:off x="9056113" y="6267079"/>
            <a:ext cx="108347" cy="108347"/>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46" name="Google Shape;196;p3">
            <a:extLst>
              <a:ext uri="{FF2B5EF4-FFF2-40B4-BE49-F238E27FC236}">
                <a16:creationId xmlns:a16="http://schemas.microsoft.com/office/drawing/2014/main" id="{7DF9260C-D85A-06AA-97BA-A129AA243ABE}"/>
              </a:ext>
            </a:extLst>
          </p:cNvPr>
          <p:cNvSpPr/>
          <p:nvPr/>
        </p:nvSpPr>
        <p:spPr>
          <a:xfrm rot="-5400000">
            <a:off x="9056113" y="6158731"/>
            <a:ext cx="108347" cy="108347"/>
          </a:xfrm>
          <a:prstGeom prst="rect">
            <a:avLst/>
          </a:prstGeom>
          <a:solidFill>
            <a:srgbClr val="3E75A6"/>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sp>
        <p:nvSpPr>
          <p:cNvPr id="147" name="Google Shape;197;p3">
            <a:extLst>
              <a:ext uri="{FF2B5EF4-FFF2-40B4-BE49-F238E27FC236}">
                <a16:creationId xmlns:a16="http://schemas.microsoft.com/office/drawing/2014/main" id="{34EABDB4-2F9C-9514-8A9C-E046060A864B}"/>
              </a:ext>
            </a:extLst>
          </p:cNvPr>
          <p:cNvSpPr txBox="1"/>
          <p:nvPr/>
        </p:nvSpPr>
        <p:spPr>
          <a:xfrm>
            <a:off x="8030985" y="5745584"/>
            <a:ext cx="1188244" cy="253885"/>
          </a:xfrm>
          <a:prstGeom prst="rect">
            <a:avLst/>
          </a:prstGeom>
          <a:noFill/>
          <a:ln>
            <a:noFill/>
          </a:ln>
        </p:spPr>
        <p:txBody>
          <a:bodyPr spcFirstLastPara="1" wrap="square" lIns="68569" tIns="34275" rIns="68569" bIns="34275" anchor="t" anchorCtr="0">
            <a:spAutoFit/>
          </a:bodyPr>
          <a:lstStyle/>
          <a:p>
            <a:pPr algn="ctr"/>
            <a:r>
              <a:rPr lang="en-US" sz="1200">
                <a:solidFill>
                  <a:schemeClr val="dk1"/>
                </a:solidFill>
                <a:latin typeface="Arial"/>
                <a:ea typeface="Arial"/>
                <a:cs typeface="Arial"/>
                <a:sym typeface="Arial"/>
              </a:rPr>
              <a:t>Processor </a:t>
            </a:r>
            <a:endParaRPr sz="1350"/>
          </a:p>
        </p:txBody>
      </p:sp>
      <p:sp>
        <p:nvSpPr>
          <p:cNvPr id="148" name="Google Shape;198;p3">
            <a:extLst>
              <a:ext uri="{FF2B5EF4-FFF2-40B4-BE49-F238E27FC236}">
                <a16:creationId xmlns:a16="http://schemas.microsoft.com/office/drawing/2014/main" id="{D0EBA7B1-441A-E19A-61CA-FBF07CC83486}"/>
              </a:ext>
            </a:extLst>
          </p:cNvPr>
          <p:cNvSpPr/>
          <p:nvPr/>
        </p:nvSpPr>
        <p:spPr>
          <a:xfrm rot="10800000" flipH="1">
            <a:off x="7545210" y="6862391"/>
            <a:ext cx="432197" cy="53578"/>
          </a:xfrm>
          <a:custGeom>
            <a:avLst/>
            <a:gdLst/>
            <a:ahLst/>
            <a:cxnLst/>
            <a:rect l="l" t="t" r="r" b="b"/>
            <a:pathLst>
              <a:path w="136" h="363" extrusionOk="0">
                <a:moveTo>
                  <a:pt x="0" y="0"/>
                </a:moveTo>
                <a:cubicBezTo>
                  <a:pt x="33" y="15"/>
                  <a:pt x="67" y="31"/>
                  <a:pt x="90" y="91"/>
                </a:cubicBezTo>
                <a:cubicBezTo>
                  <a:pt x="113" y="151"/>
                  <a:pt x="128" y="318"/>
                  <a:pt x="136" y="363"/>
                </a:cubicBezTo>
              </a:path>
            </a:pathLst>
          </a:custGeom>
          <a:solidFill>
            <a:srgbClr val="3E75A6"/>
          </a:solidFill>
          <a:ln w="44450" cap="flat" cmpd="sng">
            <a:solidFill>
              <a:srgbClr val="3E75A6"/>
            </a:solidFill>
            <a:prstDash val="solid"/>
            <a:round/>
            <a:headEnd type="none" w="sm" len="sm"/>
            <a:tailEnd type="none" w="sm" len="sm"/>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49" name="Google Shape;199;p3">
            <a:extLst>
              <a:ext uri="{FF2B5EF4-FFF2-40B4-BE49-F238E27FC236}">
                <a16:creationId xmlns:a16="http://schemas.microsoft.com/office/drawing/2014/main" id="{9293E0D9-DE1B-8609-CB75-83617EE1E6EF}"/>
              </a:ext>
            </a:extLst>
          </p:cNvPr>
          <p:cNvSpPr/>
          <p:nvPr/>
        </p:nvSpPr>
        <p:spPr>
          <a:xfrm flipH="1">
            <a:off x="7436863" y="6268268"/>
            <a:ext cx="540544" cy="53579"/>
          </a:xfrm>
          <a:custGeom>
            <a:avLst/>
            <a:gdLst/>
            <a:ahLst/>
            <a:cxnLst/>
            <a:rect l="l" t="t" r="r" b="b"/>
            <a:pathLst>
              <a:path w="226" h="363" extrusionOk="0">
                <a:moveTo>
                  <a:pt x="226" y="0"/>
                </a:moveTo>
                <a:cubicBezTo>
                  <a:pt x="154" y="15"/>
                  <a:pt x="83" y="31"/>
                  <a:pt x="45" y="91"/>
                </a:cubicBezTo>
                <a:cubicBezTo>
                  <a:pt x="7" y="151"/>
                  <a:pt x="3" y="257"/>
                  <a:pt x="0" y="363"/>
                </a:cubicBezTo>
              </a:path>
            </a:pathLst>
          </a:custGeom>
          <a:noFill/>
          <a:ln w="44450" cap="flat" cmpd="sng">
            <a:solidFill>
              <a:srgbClr val="FF0000"/>
            </a:solidFill>
            <a:prstDash val="solid"/>
            <a:round/>
            <a:headEnd type="none" w="sm" len="sm"/>
            <a:tailEnd type="none" w="sm" len="sm"/>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50" name="Google Shape;200;p3">
            <a:extLst>
              <a:ext uri="{FF2B5EF4-FFF2-40B4-BE49-F238E27FC236}">
                <a16:creationId xmlns:a16="http://schemas.microsoft.com/office/drawing/2014/main" id="{39ED03BF-2896-9E49-29C6-95AE866DAAAA}"/>
              </a:ext>
            </a:extLst>
          </p:cNvPr>
          <p:cNvSpPr/>
          <p:nvPr/>
        </p:nvSpPr>
        <p:spPr>
          <a:xfrm>
            <a:off x="9486754" y="6051573"/>
            <a:ext cx="343209" cy="1242076"/>
          </a:xfrm>
          <a:prstGeom prst="rect">
            <a:avLst/>
          </a:prstGeom>
          <a:solidFill>
            <a:srgbClr val="FAE5D3"/>
          </a:solidFill>
          <a:ln w="95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rgbClr val="000000"/>
              </a:solidFill>
              <a:latin typeface="Arial"/>
              <a:ea typeface="Arial"/>
              <a:cs typeface="Arial"/>
              <a:sym typeface="Arial"/>
            </a:endParaRPr>
          </a:p>
        </p:txBody>
      </p:sp>
      <p:sp>
        <p:nvSpPr>
          <p:cNvPr id="151" name="Google Shape;201;p3">
            <a:extLst>
              <a:ext uri="{FF2B5EF4-FFF2-40B4-BE49-F238E27FC236}">
                <a16:creationId xmlns:a16="http://schemas.microsoft.com/office/drawing/2014/main" id="{1776634C-85D7-B67C-9141-03CA7904E2B8}"/>
              </a:ext>
            </a:extLst>
          </p:cNvPr>
          <p:cNvSpPr txBox="1"/>
          <p:nvPr/>
        </p:nvSpPr>
        <p:spPr>
          <a:xfrm>
            <a:off x="9064236" y="5709488"/>
            <a:ext cx="1188244" cy="253885"/>
          </a:xfrm>
          <a:prstGeom prst="rect">
            <a:avLst/>
          </a:prstGeom>
          <a:noFill/>
          <a:ln>
            <a:noFill/>
          </a:ln>
        </p:spPr>
        <p:txBody>
          <a:bodyPr spcFirstLastPara="1" wrap="square" lIns="68569" tIns="34275" rIns="68569" bIns="34275" anchor="t" anchorCtr="0">
            <a:spAutoFit/>
          </a:bodyPr>
          <a:lstStyle/>
          <a:p>
            <a:pPr algn="ctr"/>
            <a:r>
              <a:rPr lang="en-US" sz="1200" dirty="0">
                <a:solidFill>
                  <a:schemeClr val="dk1"/>
                </a:solidFill>
                <a:latin typeface="Arial"/>
                <a:ea typeface="Arial"/>
                <a:cs typeface="Arial"/>
                <a:sym typeface="Arial"/>
              </a:rPr>
              <a:t>Memory</a:t>
            </a:r>
            <a:endParaRPr sz="1350" dirty="0"/>
          </a:p>
        </p:txBody>
      </p:sp>
      <p:sp>
        <p:nvSpPr>
          <p:cNvPr id="152" name="Google Shape;202;p3">
            <a:extLst>
              <a:ext uri="{FF2B5EF4-FFF2-40B4-BE49-F238E27FC236}">
                <a16:creationId xmlns:a16="http://schemas.microsoft.com/office/drawing/2014/main" id="{F20EF91D-278F-1809-F412-F9884521AE6E}"/>
              </a:ext>
            </a:extLst>
          </p:cNvPr>
          <p:cNvSpPr txBox="1"/>
          <p:nvPr/>
        </p:nvSpPr>
        <p:spPr>
          <a:xfrm>
            <a:off x="8485947" y="7039735"/>
            <a:ext cx="701736" cy="253885"/>
          </a:xfrm>
          <a:prstGeom prst="rect">
            <a:avLst/>
          </a:prstGeom>
          <a:noFill/>
          <a:ln>
            <a:noFill/>
          </a:ln>
        </p:spPr>
        <p:txBody>
          <a:bodyPr spcFirstLastPara="1" wrap="square" lIns="68569" tIns="34275" rIns="68569" bIns="34275" anchor="t" anchorCtr="0">
            <a:spAutoFit/>
          </a:bodyPr>
          <a:lstStyle/>
          <a:p>
            <a:pPr algn="ctr"/>
            <a:r>
              <a:rPr lang="en-US" sz="1200" dirty="0">
                <a:solidFill>
                  <a:schemeClr val="dk1"/>
                </a:solidFill>
                <a:latin typeface="Arial"/>
                <a:ea typeface="Arial"/>
                <a:cs typeface="Arial"/>
                <a:sym typeface="Arial"/>
              </a:rPr>
              <a:t>Cache</a:t>
            </a:r>
            <a:endParaRPr sz="1350" dirty="0"/>
          </a:p>
        </p:txBody>
      </p:sp>
      <p:cxnSp>
        <p:nvCxnSpPr>
          <p:cNvPr id="153" name="Google Shape;203;p3">
            <a:extLst>
              <a:ext uri="{FF2B5EF4-FFF2-40B4-BE49-F238E27FC236}">
                <a16:creationId xmlns:a16="http://schemas.microsoft.com/office/drawing/2014/main" id="{C635B379-E105-7E8B-1086-D59520A2562B}"/>
              </a:ext>
            </a:extLst>
          </p:cNvPr>
          <p:cNvCxnSpPr>
            <a:cxnSpLocks/>
            <a:stCxn id="82" idx="2"/>
            <a:endCxn id="150" idx="1"/>
          </p:cNvCxnSpPr>
          <p:nvPr/>
        </p:nvCxnSpPr>
        <p:spPr>
          <a:xfrm flipV="1">
            <a:off x="9273998" y="6672611"/>
            <a:ext cx="212756" cy="882"/>
          </a:xfrm>
          <a:prstGeom prst="straightConnector1">
            <a:avLst/>
          </a:prstGeom>
          <a:noFill/>
          <a:ln w="28575" cap="flat" cmpd="sng">
            <a:solidFill>
              <a:srgbClr val="7F7F7F"/>
            </a:solidFill>
            <a:prstDash val="solid"/>
            <a:round/>
            <a:headEnd type="none" w="sm" len="sm"/>
            <a:tailEnd type="none" w="sm" len="sm"/>
          </a:ln>
        </p:spPr>
      </p:cxnSp>
      <p:sp>
        <p:nvSpPr>
          <p:cNvPr id="154" name="Google Shape;204;p3">
            <a:extLst>
              <a:ext uri="{FF2B5EF4-FFF2-40B4-BE49-F238E27FC236}">
                <a16:creationId xmlns:a16="http://schemas.microsoft.com/office/drawing/2014/main" id="{AF0A1360-4C89-B74E-3B90-EA3358BAC4FA}"/>
              </a:ext>
            </a:extLst>
          </p:cNvPr>
          <p:cNvSpPr/>
          <p:nvPr/>
        </p:nvSpPr>
        <p:spPr>
          <a:xfrm>
            <a:off x="6707532" y="6699274"/>
            <a:ext cx="863203" cy="386863"/>
          </a:xfrm>
          <a:prstGeom prst="roundRect">
            <a:avLst>
              <a:gd name="adj" fmla="val 16667"/>
            </a:avLst>
          </a:prstGeom>
          <a:solidFill>
            <a:srgbClr val="A5C2DD"/>
          </a:solidFill>
          <a:ln w="127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r>
              <a:rPr lang="en-US" sz="1200" dirty="0">
                <a:solidFill>
                  <a:srgbClr val="000000"/>
                </a:solidFill>
                <a:latin typeface="Arial"/>
                <a:ea typeface="Arial"/>
                <a:cs typeface="Arial"/>
                <a:sym typeface="Arial"/>
              </a:rPr>
              <a:t>Process 2</a:t>
            </a:r>
            <a:endParaRPr sz="1350" dirty="0"/>
          </a:p>
        </p:txBody>
      </p:sp>
      <p:sp>
        <p:nvSpPr>
          <p:cNvPr id="155" name="Google Shape;205;p3">
            <a:extLst>
              <a:ext uri="{FF2B5EF4-FFF2-40B4-BE49-F238E27FC236}">
                <a16:creationId xmlns:a16="http://schemas.microsoft.com/office/drawing/2014/main" id="{0BDACDF5-90DD-B1A5-34AB-7C90BA41C860}"/>
              </a:ext>
            </a:extLst>
          </p:cNvPr>
          <p:cNvSpPr/>
          <p:nvPr/>
        </p:nvSpPr>
        <p:spPr>
          <a:xfrm>
            <a:off x="6709179" y="6087474"/>
            <a:ext cx="863203" cy="386863"/>
          </a:xfrm>
          <a:prstGeom prst="roundRect">
            <a:avLst>
              <a:gd name="adj" fmla="val 16667"/>
            </a:avLst>
          </a:prstGeom>
          <a:solidFill>
            <a:srgbClr val="FF0000"/>
          </a:solidFill>
          <a:ln w="127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r>
              <a:rPr lang="en-US" sz="1200" dirty="0">
                <a:solidFill>
                  <a:srgbClr val="000000"/>
                </a:solidFill>
                <a:latin typeface="Arial"/>
                <a:ea typeface="Arial"/>
                <a:cs typeface="Arial"/>
                <a:sym typeface="Arial"/>
              </a:rPr>
              <a:t>Process 1</a:t>
            </a:r>
            <a:endParaRPr sz="1350" dirty="0"/>
          </a:p>
        </p:txBody>
      </p:sp>
      <p:sp>
        <p:nvSpPr>
          <p:cNvPr id="156" name="Google Shape;206;p3">
            <a:extLst>
              <a:ext uri="{FF2B5EF4-FFF2-40B4-BE49-F238E27FC236}">
                <a16:creationId xmlns:a16="http://schemas.microsoft.com/office/drawing/2014/main" id="{6B0AD6C5-D93F-30D0-3706-3228CE038750}"/>
              </a:ext>
            </a:extLst>
          </p:cNvPr>
          <p:cNvSpPr/>
          <p:nvPr/>
        </p:nvSpPr>
        <p:spPr>
          <a:xfrm rot="-5400000">
            <a:off x="9834094" y="6807436"/>
            <a:ext cx="108347" cy="108347"/>
          </a:xfrm>
          <a:prstGeom prst="rect">
            <a:avLst/>
          </a:prstGeom>
          <a:noFill/>
          <a:ln>
            <a:noFill/>
          </a:ln>
        </p:spPr>
        <p:txBody>
          <a:bodyPr spcFirstLastPara="1" wrap="square" lIns="68569" tIns="34275" rIns="68569" bIns="34275" anchor="ctr" anchorCtr="0">
            <a:noAutofit/>
          </a:bodyPr>
          <a:lstStyle/>
          <a:p>
            <a:endParaRPr sz="1350">
              <a:solidFill>
                <a:schemeClr val="dk1"/>
              </a:solidFill>
              <a:latin typeface="Arial"/>
              <a:ea typeface="Arial"/>
              <a:cs typeface="Arial"/>
              <a:sym typeface="Arial"/>
            </a:endParaRPr>
          </a:p>
        </p:txBody>
      </p:sp>
      <p:cxnSp>
        <p:nvCxnSpPr>
          <p:cNvPr id="157" name="Google Shape;207;p3">
            <a:extLst>
              <a:ext uri="{FF2B5EF4-FFF2-40B4-BE49-F238E27FC236}">
                <a16:creationId xmlns:a16="http://schemas.microsoft.com/office/drawing/2014/main" id="{D7AFBB85-5B8C-361C-EFE6-FBD1FF29DD0F}"/>
              </a:ext>
            </a:extLst>
          </p:cNvPr>
          <p:cNvCxnSpPr>
            <a:cxnSpLocks/>
            <a:stCxn id="158" idx="0"/>
            <a:endCxn id="86" idx="2"/>
          </p:cNvCxnSpPr>
          <p:nvPr/>
        </p:nvCxnSpPr>
        <p:spPr>
          <a:xfrm rot="5400000" flipH="1" flipV="1">
            <a:off x="7271593" y="6446945"/>
            <a:ext cx="840895" cy="1024088"/>
          </a:xfrm>
          <a:prstGeom prst="curvedConnector3">
            <a:avLst>
              <a:gd name="adj1" fmla="val 50000"/>
            </a:avLst>
          </a:prstGeom>
          <a:noFill/>
          <a:ln w="38100" cap="flat" cmpd="sng">
            <a:solidFill>
              <a:schemeClr val="dk1"/>
            </a:solidFill>
            <a:prstDash val="solid"/>
            <a:round/>
            <a:headEnd type="none" w="sm" len="sm"/>
            <a:tailEnd type="triangle" w="med" len="med"/>
          </a:ln>
        </p:spPr>
      </p:cxnSp>
      <p:sp>
        <p:nvSpPr>
          <p:cNvPr id="158" name="Google Shape;210;p3">
            <a:extLst>
              <a:ext uri="{FF2B5EF4-FFF2-40B4-BE49-F238E27FC236}">
                <a16:creationId xmlns:a16="http://schemas.microsoft.com/office/drawing/2014/main" id="{15C3A34C-D757-23F7-4289-845368C4A9AC}"/>
              </a:ext>
            </a:extLst>
          </p:cNvPr>
          <p:cNvSpPr txBox="1"/>
          <p:nvPr/>
        </p:nvSpPr>
        <p:spPr>
          <a:xfrm>
            <a:off x="6329008" y="7379436"/>
            <a:ext cx="1701976" cy="238739"/>
          </a:xfrm>
          <a:prstGeom prst="rect">
            <a:avLst/>
          </a:prstGeom>
          <a:solidFill>
            <a:schemeClr val="lt2"/>
          </a:solidFill>
          <a:ln w="12700" cap="flat" cmpd="sng">
            <a:solidFill>
              <a:schemeClr val="dk1"/>
            </a:solidFill>
            <a:prstDash val="solid"/>
            <a:miter lim="400000"/>
            <a:headEnd type="none" w="sm" len="sm"/>
            <a:tailEnd type="none" w="sm" len="sm"/>
          </a:ln>
        </p:spPr>
        <p:txBody>
          <a:bodyPr spcFirstLastPara="1" wrap="square" lIns="26775" tIns="26775" rIns="26775" bIns="26775" anchor="ctr" anchorCtr="0">
            <a:spAutoFit/>
          </a:bodyPr>
          <a:lstStyle/>
          <a:p>
            <a:r>
              <a:rPr lang="en-US" sz="1200" dirty="0">
                <a:solidFill>
                  <a:srgbClr val="000000"/>
                </a:solidFill>
                <a:latin typeface="Arial"/>
                <a:ea typeface="Arial"/>
                <a:cs typeface="Arial"/>
                <a:sym typeface="Arial"/>
              </a:rPr>
              <a:t>h = array[secret*4096]; </a:t>
            </a:r>
            <a:endParaRPr sz="1200" dirty="0">
              <a:solidFill>
                <a:srgbClr val="000000"/>
              </a:solidFill>
              <a:latin typeface="Arial"/>
              <a:ea typeface="Arial"/>
              <a:cs typeface="Arial"/>
              <a:sym typeface="Arial"/>
            </a:endParaRPr>
          </a:p>
        </p:txBody>
      </p:sp>
      <p:pic>
        <p:nvPicPr>
          <p:cNvPr id="162" name="Picture 161" descr="A screenshot of a computer&#10;&#10;Description automatically generated with low confidence">
            <a:extLst>
              <a:ext uri="{FF2B5EF4-FFF2-40B4-BE49-F238E27FC236}">
                <a16:creationId xmlns:a16="http://schemas.microsoft.com/office/drawing/2014/main" id="{74CA5CB8-A927-2C0F-294B-D7A7935966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7186" y="3004576"/>
            <a:ext cx="4086639" cy="1837578"/>
          </a:xfrm>
          <a:prstGeom prst="rect">
            <a:avLst/>
          </a:prstGeom>
          <a:ln>
            <a:solidFill>
              <a:schemeClr val="tx1"/>
            </a:solidFill>
          </a:ln>
        </p:spPr>
      </p:pic>
      <p:pic>
        <p:nvPicPr>
          <p:cNvPr id="160" name="Picture 159" descr="Graphical user interface, text, letter&#10;&#10;Description automatically generated">
            <a:extLst>
              <a:ext uri="{FF2B5EF4-FFF2-40B4-BE49-F238E27FC236}">
                <a16:creationId xmlns:a16="http://schemas.microsoft.com/office/drawing/2014/main" id="{B2B075D0-FBE4-9A61-1102-4C7A855D1B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6966" y="2900305"/>
            <a:ext cx="5411232" cy="1688140"/>
          </a:xfrm>
          <a:prstGeom prst="rect">
            <a:avLst/>
          </a:prstGeom>
          <a:ln>
            <a:solidFill>
              <a:schemeClr val="tx1"/>
            </a:solidFill>
          </a:ln>
        </p:spPr>
      </p:pic>
      <p:pic>
        <p:nvPicPr>
          <p:cNvPr id="164" name="Picture 163" descr="Graphical user interface, text, application&#10;&#10;Description automatically generated">
            <a:extLst>
              <a:ext uri="{FF2B5EF4-FFF2-40B4-BE49-F238E27FC236}">
                <a16:creationId xmlns:a16="http://schemas.microsoft.com/office/drawing/2014/main" id="{1ECB9DFB-4C7F-C334-D4E3-0C9E38E94E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8862" y="3005241"/>
            <a:ext cx="6035782" cy="1602346"/>
          </a:xfrm>
          <a:prstGeom prst="rect">
            <a:avLst/>
          </a:prstGeom>
          <a:ln>
            <a:solidFill>
              <a:schemeClr val="tx1"/>
            </a:solidFill>
          </a:ln>
        </p:spPr>
      </p:pic>
      <p:pic>
        <p:nvPicPr>
          <p:cNvPr id="166" name="Picture 165" descr="Text, letter&#10;&#10;Description automatically generated">
            <a:extLst>
              <a:ext uri="{FF2B5EF4-FFF2-40B4-BE49-F238E27FC236}">
                <a16:creationId xmlns:a16="http://schemas.microsoft.com/office/drawing/2014/main" id="{AADB6982-8EB1-B4CA-E935-456D9D687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33637" y="3203713"/>
            <a:ext cx="5033739" cy="1838008"/>
          </a:xfrm>
          <a:prstGeom prst="rect">
            <a:avLst/>
          </a:prstGeom>
          <a:ln>
            <a:solidFill>
              <a:schemeClr val="tx1"/>
            </a:solidFill>
          </a:ln>
        </p:spPr>
      </p:pic>
    </p:spTree>
    <p:custDataLst>
      <p:tags r:id="rId1"/>
    </p:custDataLst>
    <p:extLst>
      <p:ext uri="{BB962C8B-B14F-4D97-AF65-F5344CB8AC3E}">
        <p14:creationId xmlns:p14="http://schemas.microsoft.com/office/powerpoint/2010/main" val="222175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4"/>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09EDB5-85D0-83D0-D2AA-DBD7CE14853C}"/>
              </a:ext>
            </a:extLst>
          </p:cNvPr>
          <p:cNvSpPr>
            <a:spLocks noGrp="1"/>
          </p:cNvSpPr>
          <p:nvPr>
            <p:ph type="body" sz="quarter" idx="13"/>
          </p:nvPr>
        </p:nvSpPr>
        <p:spPr>
          <a:xfrm>
            <a:off x="285753" y="1085851"/>
            <a:ext cx="8553447" cy="6566233"/>
          </a:xfrm>
        </p:spPr>
        <p:txBody>
          <a:bodyPr>
            <a:normAutofit/>
          </a:bodyPr>
          <a:lstStyle/>
          <a:p>
            <a:r>
              <a:rPr lang="en-US" dirty="0"/>
              <a:t>Fuzzing </a:t>
            </a:r>
          </a:p>
          <a:p>
            <a:pPr lvl="1"/>
            <a:r>
              <a:rPr lang="en-US" dirty="0"/>
              <a:t>pros:</a:t>
            </a:r>
          </a:p>
          <a:p>
            <a:pPr lvl="2"/>
            <a:r>
              <a:rPr lang="en-US" dirty="0"/>
              <a:t>require fewer human interventions</a:t>
            </a:r>
          </a:p>
          <a:p>
            <a:pPr lvl="1"/>
            <a:r>
              <a:rPr lang="en-US" dirty="0"/>
              <a:t>con:</a:t>
            </a:r>
          </a:p>
          <a:p>
            <a:pPr lvl="2"/>
            <a:r>
              <a:rPr lang="en-US" dirty="0"/>
              <a:t>have to deal with large search space</a:t>
            </a:r>
          </a:p>
          <a:p>
            <a:r>
              <a:rPr lang="en-US" dirty="0"/>
              <a:t>Formal methods </a:t>
            </a:r>
          </a:p>
          <a:p>
            <a:pPr lvl="1"/>
            <a:r>
              <a:rPr lang="en-US" dirty="0"/>
              <a:t>pros: </a:t>
            </a:r>
          </a:p>
          <a:p>
            <a:pPr lvl="2"/>
            <a:r>
              <a:rPr lang="en-US" dirty="0"/>
              <a:t>can provably exclude possible vulnerabilities/attacks</a:t>
            </a:r>
          </a:p>
          <a:p>
            <a:pPr lvl="1"/>
            <a:r>
              <a:rPr lang="en-US" dirty="0"/>
              <a:t>cons: </a:t>
            </a:r>
          </a:p>
          <a:p>
            <a:pPr lvl="2"/>
            <a:r>
              <a:rPr lang="en-US" dirty="0"/>
              <a:t>require RTL of the processor</a:t>
            </a:r>
          </a:p>
          <a:p>
            <a:pPr lvl="2"/>
            <a:r>
              <a:rPr lang="en-US" dirty="0"/>
              <a:t>require human to rewrite/implement the formal models</a:t>
            </a:r>
          </a:p>
          <a:p>
            <a:pPr lvl="1"/>
            <a:endParaRPr lang="en-US" dirty="0"/>
          </a:p>
          <a:p>
            <a:pPr lvl="1"/>
            <a:endParaRPr lang="en-US" dirty="0"/>
          </a:p>
        </p:txBody>
      </p:sp>
      <p:sp>
        <p:nvSpPr>
          <p:cNvPr id="3" name="Title 2">
            <a:extLst>
              <a:ext uri="{FF2B5EF4-FFF2-40B4-BE49-F238E27FC236}">
                <a16:creationId xmlns:a16="http://schemas.microsoft.com/office/drawing/2014/main" id="{139690EA-B142-1FE2-346B-599B37E8EE72}"/>
              </a:ext>
            </a:extLst>
          </p:cNvPr>
          <p:cNvSpPr>
            <a:spLocks noGrp="1"/>
          </p:cNvSpPr>
          <p:nvPr>
            <p:ph type="title"/>
          </p:nvPr>
        </p:nvSpPr>
        <p:spPr/>
        <p:txBody>
          <a:bodyPr>
            <a:normAutofit fontScale="90000"/>
          </a:bodyPr>
          <a:lstStyle/>
          <a:p>
            <a:r>
              <a:rPr lang="en-US" dirty="0"/>
              <a:t>Existing Tools to Find Vulnerabilities</a:t>
            </a:r>
          </a:p>
        </p:txBody>
      </p:sp>
    </p:spTree>
    <p:extLst>
      <p:ext uri="{BB962C8B-B14F-4D97-AF65-F5344CB8AC3E}">
        <p14:creationId xmlns:p14="http://schemas.microsoft.com/office/powerpoint/2010/main" val="405053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34B8D6-C421-85D1-5904-13C2489CF92D}"/>
              </a:ext>
            </a:extLst>
          </p:cNvPr>
          <p:cNvSpPr>
            <a:spLocks noGrp="1"/>
          </p:cNvSpPr>
          <p:nvPr>
            <p:ph type="body" sz="quarter" idx="13"/>
          </p:nvPr>
        </p:nvSpPr>
        <p:spPr>
          <a:xfrm>
            <a:off x="285752" y="1085849"/>
            <a:ext cx="5328264" cy="6784935"/>
          </a:xfrm>
        </p:spPr>
        <p:txBody>
          <a:bodyPr vert="horz" lIns="91440" tIns="45720" rIns="91440" bIns="45720" rtlCol="0" anchor="t">
            <a:normAutofit/>
          </a:bodyPr>
          <a:lstStyle/>
          <a:p>
            <a:pPr marL="342265" indent="-342265"/>
            <a:r>
              <a:rPr lang="en-US" dirty="0">
                <a:latin typeface="Arial"/>
                <a:cs typeface="Arial"/>
              </a:rPr>
              <a:t>RL: a machine learning scheme</a:t>
            </a:r>
          </a:p>
          <a:p>
            <a:pPr marL="741680" lvl="1" indent="-342265"/>
            <a:r>
              <a:rPr lang="en-US" dirty="0">
                <a:latin typeface="Arial"/>
                <a:cs typeface="Arial"/>
              </a:rPr>
              <a:t>an agent generates an action sequence </a:t>
            </a:r>
          </a:p>
          <a:p>
            <a:pPr marL="741680" lvl="1" indent="-342265"/>
            <a:r>
              <a:rPr lang="en-US" dirty="0">
                <a:latin typeface="Arial"/>
                <a:cs typeface="Arial"/>
              </a:rPr>
              <a:t>maximizes long-term reward</a:t>
            </a:r>
          </a:p>
          <a:p>
            <a:pPr marL="741680" lvl="1" indent="-342265"/>
            <a:endParaRPr lang="en-US" altLang="zh-CN" dirty="0">
              <a:latin typeface="Arial"/>
              <a:cs typeface="Arial"/>
            </a:endParaRPr>
          </a:p>
          <a:p>
            <a:pPr marL="741680" lvl="1" indent="-342265"/>
            <a:endParaRPr lang="en-US" altLang="zh-CN" dirty="0">
              <a:cs typeface="Arial"/>
            </a:endParaRPr>
          </a:p>
          <a:p>
            <a:pPr marL="342265" indent="-342265"/>
            <a:r>
              <a:rPr lang="en-US" altLang="zh-CN" dirty="0">
                <a:latin typeface="Arial"/>
                <a:cs typeface="Arial"/>
              </a:rPr>
              <a:t>RL has been applied in game settings to show human-level performance</a:t>
            </a:r>
            <a:endParaRPr lang="en-US" dirty="0">
              <a:latin typeface="Arial"/>
              <a:cs typeface="Arial"/>
            </a:endParaRPr>
          </a:p>
          <a:p>
            <a:pPr marL="742315" lvl="1" indent="-285115"/>
            <a:r>
              <a:rPr lang="en-US" altLang="zh-CN">
                <a:latin typeface="Arial"/>
                <a:cs typeface="Arial"/>
              </a:rPr>
              <a:t>games</a:t>
            </a:r>
            <a:r>
              <a:rPr lang="zh-CN" altLang="en-US">
                <a:latin typeface="Arial"/>
                <a:cs typeface="Arial"/>
              </a:rPr>
              <a:t> </a:t>
            </a:r>
            <a:r>
              <a:rPr lang="en-US" altLang="zh-CN">
                <a:latin typeface="Arial"/>
                <a:cs typeface="Arial"/>
              </a:rPr>
              <a:t>like</a:t>
            </a:r>
            <a:r>
              <a:rPr lang="zh-CN" altLang="en-US">
                <a:latin typeface="Arial"/>
                <a:cs typeface="Arial"/>
              </a:rPr>
              <a:t> </a:t>
            </a:r>
            <a:r>
              <a:rPr lang="en-US" altLang="zh-CN">
                <a:latin typeface="Arial"/>
                <a:cs typeface="Arial"/>
              </a:rPr>
              <a:t>Atari (single party)</a:t>
            </a:r>
          </a:p>
          <a:p>
            <a:pPr marL="742315" lvl="1" indent="-285115"/>
            <a:r>
              <a:rPr lang="en-US" altLang="zh-CN">
                <a:latin typeface="Arial"/>
                <a:cs typeface="Arial"/>
              </a:rPr>
              <a:t>Chess</a:t>
            </a:r>
            <a:r>
              <a:rPr lang="en-US" altLang="zh-CN" dirty="0">
                <a:latin typeface="Arial"/>
                <a:cs typeface="Arial"/>
              </a:rPr>
              <a:t>,</a:t>
            </a:r>
            <a:r>
              <a:rPr lang="zh-CN" altLang="en-US" dirty="0">
                <a:latin typeface="Arial"/>
                <a:cs typeface="Arial"/>
              </a:rPr>
              <a:t> </a:t>
            </a:r>
            <a:r>
              <a:rPr lang="zh-CN" altLang="en-US">
                <a:latin typeface="Arial"/>
                <a:cs typeface="Arial"/>
              </a:rPr>
              <a:t>G</a:t>
            </a:r>
            <a:r>
              <a:rPr lang="en-US" altLang="zh-CN">
                <a:latin typeface="Arial"/>
                <a:cs typeface="Arial"/>
              </a:rPr>
              <a:t>o</a:t>
            </a:r>
            <a:r>
              <a:rPr lang="en-US" altLang="zh-CN" dirty="0">
                <a:latin typeface="Arial"/>
                <a:cs typeface="Arial"/>
              </a:rPr>
              <a:t>,</a:t>
            </a:r>
            <a:r>
              <a:rPr lang="zh-CN" altLang="en-US" dirty="0">
                <a:latin typeface="Arial"/>
                <a:cs typeface="Arial"/>
              </a:rPr>
              <a:t> </a:t>
            </a:r>
            <a:r>
              <a:rPr lang="en-US" altLang="zh-CN" dirty="0">
                <a:latin typeface="Arial"/>
                <a:cs typeface="Arial"/>
              </a:rPr>
              <a:t>etc. (two parties)</a:t>
            </a:r>
          </a:p>
          <a:p>
            <a:pPr marL="742315" lvl="1" indent="-285115"/>
            <a:endParaRPr lang="en-US" altLang="zh-CN" dirty="0"/>
          </a:p>
          <a:p>
            <a:pPr marL="742315" lvl="1" indent="-285115"/>
            <a:endParaRPr lang="en-US" altLang="zh-CN" dirty="0"/>
          </a:p>
          <a:p>
            <a:pPr marL="342265" indent="-342265"/>
            <a:endParaRPr lang="en-US" altLang="zh-CN" dirty="0"/>
          </a:p>
          <a:p>
            <a:pPr marL="742315" lvl="1" indent="-285115"/>
            <a:endParaRPr lang="en-US" dirty="0"/>
          </a:p>
        </p:txBody>
      </p:sp>
      <p:sp>
        <p:nvSpPr>
          <p:cNvPr id="3" name="Title 2">
            <a:extLst>
              <a:ext uri="{FF2B5EF4-FFF2-40B4-BE49-F238E27FC236}">
                <a16:creationId xmlns:a16="http://schemas.microsoft.com/office/drawing/2014/main" id="{77F40AB8-608E-B41E-CB50-378CFECECC3F}"/>
              </a:ext>
            </a:extLst>
          </p:cNvPr>
          <p:cNvSpPr>
            <a:spLocks noGrp="1"/>
          </p:cNvSpPr>
          <p:nvPr>
            <p:ph type="title"/>
          </p:nvPr>
        </p:nvSpPr>
        <p:spPr/>
        <p:txBody>
          <a:bodyPr>
            <a:normAutofit fontScale="90000"/>
          </a:bodyPr>
          <a:lstStyle/>
          <a:p>
            <a:r>
              <a:rPr lang="en-US" altLang="zh-CN"/>
              <a:t>Reinforcement</a:t>
            </a:r>
            <a:r>
              <a:rPr lang="zh-CN" altLang="en-US"/>
              <a:t> </a:t>
            </a:r>
            <a:r>
              <a:rPr lang="en-US" altLang="zh-CN"/>
              <a:t>Learning</a:t>
            </a:r>
            <a:endParaRPr lang="en-US"/>
          </a:p>
        </p:txBody>
      </p:sp>
      <p:pic>
        <p:nvPicPr>
          <p:cNvPr id="25" name="Picture 24" descr="A picture containing text, checker&#10;&#10;Description automatically generated">
            <a:extLst>
              <a:ext uri="{FF2B5EF4-FFF2-40B4-BE49-F238E27FC236}">
                <a16:creationId xmlns:a16="http://schemas.microsoft.com/office/drawing/2014/main" id="{A2057D80-7B7F-46CD-E111-013DA70557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4016" y="488926"/>
            <a:ext cx="3034605" cy="1648333"/>
          </a:xfrm>
          <a:prstGeom prst="rect">
            <a:avLst/>
          </a:prstGeom>
        </p:spPr>
      </p:pic>
      <p:sp>
        <p:nvSpPr>
          <p:cNvPr id="26" name="TextBox 25">
            <a:extLst>
              <a:ext uri="{FF2B5EF4-FFF2-40B4-BE49-F238E27FC236}">
                <a16:creationId xmlns:a16="http://schemas.microsoft.com/office/drawing/2014/main" id="{A39D69C3-798F-A8B7-2EC8-4AB362F580CF}"/>
              </a:ext>
            </a:extLst>
          </p:cNvPr>
          <p:cNvSpPr txBox="1"/>
          <p:nvPr/>
        </p:nvSpPr>
        <p:spPr>
          <a:xfrm>
            <a:off x="6020418" y="2104640"/>
            <a:ext cx="2880163" cy="307777"/>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AlphaGo (Source: BBC)</a:t>
            </a:r>
          </a:p>
        </p:txBody>
      </p:sp>
      <p:pic>
        <p:nvPicPr>
          <p:cNvPr id="24" name="heavy_tile.mp4">
            <a:hlinkClick r:id="" action="ppaction://media"/>
            <a:extLst>
              <a:ext uri="{FF2B5EF4-FFF2-40B4-BE49-F238E27FC236}">
                <a16:creationId xmlns:a16="http://schemas.microsoft.com/office/drawing/2014/main" id="{B3303A4E-4E0D-3A40-8471-F55867A8E293}"/>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5614016" y="2571750"/>
            <a:ext cx="3037643" cy="2025097"/>
          </a:xfrm>
          <a:prstGeom prst="rect">
            <a:avLst/>
          </a:prstGeom>
        </p:spPr>
      </p:pic>
      <p:sp>
        <p:nvSpPr>
          <p:cNvPr id="27" name="TextBox 26">
            <a:extLst>
              <a:ext uri="{FF2B5EF4-FFF2-40B4-BE49-F238E27FC236}">
                <a16:creationId xmlns:a16="http://schemas.microsoft.com/office/drawing/2014/main" id="{CB27E5BE-4E4D-68FF-6558-467A703AED1B}"/>
              </a:ext>
            </a:extLst>
          </p:cNvPr>
          <p:cNvSpPr txBox="1"/>
          <p:nvPr/>
        </p:nvSpPr>
        <p:spPr>
          <a:xfrm>
            <a:off x="6134524" y="4607737"/>
            <a:ext cx="2880163" cy="307777"/>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Atari (source: </a:t>
            </a:r>
            <a:r>
              <a:rPr lang="en-US" sz="1400" err="1">
                <a:latin typeface="Arial" panose="020B0604020202020204" pitchFamily="34" charset="0"/>
                <a:cs typeface="Arial" panose="020B0604020202020204" pitchFamily="34" charset="0"/>
              </a:rPr>
              <a:t>OpenAI</a:t>
            </a:r>
            <a:r>
              <a:rPr lang="en-US" sz="1400">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69890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4"/>
                </p:tgtEl>
              </p:cMediaNode>
            </p:video>
          </p:childTnLst>
        </p:cTn>
      </p:par>
    </p:tnLst>
  </p:timing>
  <p:extLst>
    <p:ext uri="{6950BFC3-D8DA-4A85-94F7-54DA5524770B}">
      <p188:commentRel xmlns:p188="http://schemas.microsoft.com/office/powerpoint/2018/8/main" r:id="rId6"/>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34B8D6-C421-85D1-5904-13C2489CF92D}"/>
              </a:ext>
            </a:extLst>
          </p:cNvPr>
          <p:cNvSpPr>
            <a:spLocks noGrp="1"/>
          </p:cNvSpPr>
          <p:nvPr>
            <p:ph type="body" sz="quarter" idx="13"/>
          </p:nvPr>
        </p:nvSpPr>
        <p:spPr>
          <a:xfrm>
            <a:off x="285753" y="1085850"/>
            <a:ext cx="8858247" cy="5288819"/>
          </a:xfrm>
        </p:spPr>
        <p:txBody>
          <a:bodyPr>
            <a:normAutofit/>
          </a:bodyPr>
          <a:lstStyle/>
          <a:p>
            <a:r>
              <a:rPr lang="en-US" altLang="zh-CN" dirty="0"/>
              <a:t>Key</a:t>
            </a:r>
            <a:r>
              <a:rPr lang="zh-CN" altLang="en-US" dirty="0"/>
              <a:t> </a:t>
            </a:r>
            <a:r>
              <a:rPr lang="en-US" altLang="zh-CN" dirty="0"/>
              <a:t>notions</a:t>
            </a:r>
          </a:p>
          <a:p>
            <a:pPr lvl="1"/>
            <a:r>
              <a:rPr lang="en-US" altLang="zh-CN" dirty="0"/>
              <a:t>agent</a:t>
            </a:r>
          </a:p>
          <a:p>
            <a:pPr lvl="1"/>
            <a:r>
              <a:rPr lang="en-US" altLang="zh-CN" dirty="0"/>
              <a:t>environment</a:t>
            </a:r>
            <a:r>
              <a:rPr lang="zh-CN" altLang="en-US" dirty="0"/>
              <a:t> </a:t>
            </a:r>
            <a:r>
              <a:rPr lang="en-US" altLang="zh-CN" dirty="0"/>
              <a:t>(env)</a:t>
            </a:r>
          </a:p>
          <a:p>
            <a:pPr lvl="1"/>
            <a:r>
              <a:rPr lang="en-US" altLang="zh-CN" dirty="0"/>
              <a:t>action</a:t>
            </a:r>
          </a:p>
          <a:p>
            <a:pPr lvl="1"/>
            <a:r>
              <a:rPr lang="en-US" altLang="zh-CN" dirty="0"/>
              <a:t>observation</a:t>
            </a:r>
          </a:p>
          <a:p>
            <a:pPr lvl="1"/>
            <a:r>
              <a:rPr lang="en-US" altLang="zh-CN" dirty="0"/>
              <a:t>reward</a:t>
            </a:r>
          </a:p>
          <a:p>
            <a:pPr lvl="1"/>
            <a:endParaRPr lang="en-US" altLang="zh-CN" dirty="0"/>
          </a:p>
          <a:p>
            <a:pPr marL="342265" indent="-342265"/>
            <a:r>
              <a:rPr lang="en-US" altLang="zh-CN" dirty="0"/>
              <a:t>Advantages of RL</a:t>
            </a:r>
          </a:p>
          <a:p>
            <a:pPr marL="742306" lvl="1" indent="-342265"/>
            <a:r>
              <a:rPr lang="en-US" altLang="zh-CN" dirty="0"/>
              <a:t>learns</a:t>
            </a:r>
            <a:r>
              <a:rPr lang="zh-CN" altLang="en-US" dirty="0"/>
              <a:t> </a:t>
            </a:r>
            <a:r>
              <a:rPr lang="en-US" altLang="zh-CN" dirty="0"/>
              <a:t>a</a:t>
            </a:r>
            <a:r>
              <a:rPr lang="zh-CN" altLang="en-US" dirty="0"/>
              <a:t> </a:t>
            </a:r>
            <a:r>
              <a:rPr lang="en-US" altLang="zh-CN" dirty="0"/>
              <a:t>sequence</a:t>
            </a:r>
            <a:r>
              <a:rPr lang="zh-CN" altLang="en-US" dirty="0"/>
              <a:t> </a:t>
            </a:r>
            <a:r>
              <a:rPr lang="en-US" altLang="zh-CN" dirty="0"/>
              <a:t>of</a:t>
            </a:r>
            <a:r>
              <a:rPr lang="zh-CN" altLang="en-US" dirty="0"/>
              <a:t> </a:t>
            </a:r>
            <a:r>
              <a:rPr lang="en-US" altLang="zh-CN" dirty="0"/>
              <a:t>actions</a:t>
            </a:r>
            <a:r>
              <a:rPr lang="zh-CN" altLang="en-US" dirty="0"/>
              <a:t> </a:t>
            </a:r>
            <a:r>
              <a:rPr lang="en-US" altLang="zh-CN" dirty="0">
                <a:sym typeface="Wingdings" pitchFamily="2" charset="2"/>
              </a:rPr>
              <a:t> cache-timing attack is a sequence </a:t>
            </a:r>
          </a:p>
          <a:p>
            <a:pPr marL="742306" lvl="1" indent="-342265"/>
            <a:r>
              <a:rPr lang="en-US" altLang="zh-CN" dirty="0"/>
              <a:t>no</a:t>
            </a:r>
            <a:r>
              <a:rPr lang="zh-CN" altLang="en-US" dirty="0"/>
              <a:t> </a:t>
            </a:r>
            <a:r>
              <a:rPr lang="en-US" altLang="zh-CN" dirty="0"/>
              <a:t>dataset needed, just an env </a:t>
            </a:r>
            <a:r>
              <a:rPr lang="en-US" altLang="zh-CN" dirty="0">
                <a:sym typeface="Wingdings" pitchFamily="2" charset="2"/>
              </a:rPr>
              <a:t> a simulator/a real processor</a:t>
            </a:r>
            <a:endParaRPr lang="en-US" altLang="zh-CN" dirty="0"/>
          </a:p>
          <a:p>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endParaRPr lang="en-US" altLang="zh-CN" dirty="0"/>
          </a:p>
          <a:p>
            <a:pPr lvl="1"/>
            <a:endParaRPr lang="en-US" dirty="0"/>
          </a:p>
        </p:txBody>
      </p:sp>
      <p:sp>
        <p:nvSpPr>
          <p:cNvPr id="3" name="Title 2">
            <a:extLst>
              <a:ext uri="{FF2B5EF4-FFF2-40B4-BE49-F238E27FC236}">
                <a16:creationId xmlns:a16="http://schemas.microsoft.com/office/drawing/2014/main" id="{77F40AB8-608E-B41E-CB50-378CFECECC3F}"/>
              </a:ext>
            </a:extLst>
          </p:cNvPr>
          <p:cNvSpPr>
            <a:spLocks noGrp="1"/>
          </p:cNvSpPr>
          <p:nvPr>
            <p:ph type="title"/>
          </p:nvPr>
        </p:nvSpPr>
        <p:spPr/>
        <p:txBody>
          <a:bodyPr>
            <a:normAutofit fontScale="90000"/>
          </a:bodyPr>
          <a:lstStyle/>
          <a:p>
            <a:r>
              <a:rPr lang="en-US" altLang="zh-CN" dirty="0"/>
              <a:t>Reinforcement</a:t>
            </a:r>
            <a:r>
              <a:rPr lang="zh-CN" altLang="en-US" dirty="0"/>
              <a:t> </a:t>
            </a:r>
            <a:r>
              <a:rPr lang="en-US" altLang="zh-CN" dirty="0"/>
              <a:t>Learning</a:t>
            </a:r>
            <a:endParaRPr lang="en-US" dirty="0"/>
          </a:p>
        </p:txBody>
      </p:sp>
      <p:sp>
        <p:nvSpPr>
          <p:cNvPr id="4" name="Google Shape;157;p5">
            <a:extLst>
              <a:ext uri="{FF2B5EF4-FFF2-40B4-BE49-F238E27FC236}">
                <a16:creationId xmlns:a16="http://schemas.microsoft.com/office/drawing/2014/main" id="{3E6F6B5E-9392-02AB-8C8D-71E94C94CB18}"/>
              </a:ext>
            </a:extLst>
          </p:cNvPr>
          <p:cNvSpPr/>
          <p:nvPr/>
        </p:nvSpPr>
        <p:spPr>
          <a:xfrm>
            <a:off x="5626559" y="1924092"/>
            <a:ext cx="2149474" cy="1118332"/>
          </a:xfrm>
          <a:prstGeom prst="roundRect">
            <a:avLst>
              <a:gd name="adj" fmla="val 16667"/>
            </a:avLst>
          </a:prstGeom>
          <a:solidFill>
            <a:schemeClr val="lt1"/>
          </a:solidFill>
          <a:ln w="28575" cap="flat" cmpd="sng">
            <a:solidFill>
              <a:schemeClr val="tx1"/>
            </a:solidFill>
            <a:prstDash val="solid"/>
            <a:miter lim="800000"/>
            <a:headEnd type="none" w="sm" len="sm"/>
            <a:tailEnd type="none" w="sm" len="sm"/>
          </a:ln>
        </p:spPr>
        <p:txBody>
          <a:bodyPr spcFirstLastPara="1" wrap="square" lIns="91425" tIns="45700" rIns="91425" bIns="45700" anchor="t" anchorCtr="0">
            <a:noAutofit/>
          </a:bodyPr>
          <a:lstStyle/>
          <a:p>
            <a:pPr algn="ctr"/>
            <a:endParaRPr sz="1400" b="1" i="1" dirty="0">
              <a:latin typeface="Arial" panose="020B0604020202020204" pitchFamily="34" charset="0"/>
              <a:cs typeface="Arial" panose="020B0604020202020204" pitchFamily="34" charset="0"/>
            </a:endParaRPr>
          </a:p>
        </p:txBody>
      </p:sp>
      <p:sp>
        <p:nvSpPr>
          <p:cNvPr id="5" name="Google Shape;158;p5">
            <a:extLst>
              <a:ext uri="{FF2B5EF4-FFF2-40B4-BE49-F238E27FC236}">
                <a16:creationId xmlns:a16="http://schemas.microsoft.com/office/drawing/2014/main" id="{F9D4A566-7F91-73E9-FBAF-989F35ED556F}"/>
              </a:ext>
            </a:extLst>
          </p:cNvPr>
          <p:cNvSpPr/>
          <p:nvPr/>
        </p:nvSpPr>
        <p:spPr>
          <a:xfrm>
            <a:off x="5949214" y="1085850"/>
            <a:ext cx="1367036" cy="714376"/>
          </a:xfrm>
          <a:prstGeom prst="roundRect">
            <a:avLst>
              <a:gd name="adj" fmla="val 16667"/>
            </a:avLst>
          </a:prstGeom>
          <a:solidFill>
            <a:schemeClr val="lt1"/>
          </a:solidFill>
          <a:ln w="28575"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400" b="1" i="1" dirty="0">
              <a:solidFill>
                <a:schemeClr val="dk1"/>
              </a:solidFill>
              <a:latin typeface="Arial" panose="020B0604020202020204" pitchFamily="34" charset="0"/>
              <a:ea typeface="Calibri"/>
              <a:cs typeface="Arial" panose="020B0604020202020204" pitchFamily="34" charset="0"/>
              <a:sym typeface="Calibri"/>
            </a:endParaRPr>
          </a:p>
        </p:txBody>
      </p:sp>
      <p:cxnSp>
        <p:nvCxnSpPr>
          <p:cNvPr id="6" name="Google Shape;159;p5">
            <a:extLst>
              <a:ext uri="{FF2B5EF4-FFF2-40B4-BE49-F238E27FC236}">
                <a16:creationId xmlns:a16="http://schemas.microsoft.com/office/drawing/2014/main" id="{45FAC328-560E-5390-AF56-AB7D37018F1E}"/>
              </a:ext>
            </a:extLst>
          </p:cNvPr>
          <p:cNvCxnSpPr>
            <a:cxnSpLocks/>
            <a:stCxn id="5" idx="3"/>
          </p:cNvCxnSpPr>
          <p:nvPr/>
        </p:nvCxnSpPr>
        <p:spPr>
          <a:xfrm>
            <a:off x="7316250" y="1443038"/>
            <a:ext cx="1166336" cy="0"/>
          </a:xfrm>
          <a:prstGeom prst="straightConnector1">
            <a:avLst/>
          </a:prstGeom>
          <a:noFill/>
          <a:ln w="28575" cap="flat" cmpd="sng">
            <a:solidFill>
              <a:schemeClr val="dk1"/>
            </a:solidFill>
            <a:prstDash val="solid"/>
            <a:miter lim="800000"/>
            <a:headEnd type="none" w="sm" len="sm"/>
            <a:tailEnd type="none" w="sm" len="sm"/>
          </a:ln>
        </p:spPr>
      </p:cxnSp>
      <p:cxnSp>
        <p:nvCxnSpPr>
          <p:cNvPr id="7" name="Google Shape;160;p5">
            <a:extLst>
              <a:ext uri="{FF2B5EF4-FFF2-40B4-BE49-F238E27FC236}">
                <a16:creationId xmlns:a16="http://schemas.microsoft.com/office/drawing/2014/main" id="{00881EB6-07DD-5489-2FB6-2ADCB115AF7D}"/>
              </a:ext>
            </a:extLst>
          </p:cNvPr>
          <p:cNvCxnSpPr>
            <a:cxnSpLocks/>
          </p:cNvCxnSpPr>
          <p:nvPr/>
        </p:nvCxnSpPr>
        <p:spPr>
          <a:xfrm>
            <a:off x="7776033" y="2505345"/>
            <a:ext cx="706552" cy="0"/>
          </a:xfrm>
          <a:prstGeom prst="straightConnector1">
            <a:avLst/>
          </a:prstGeom>
          <a:noFill/>
          <a:ln w="28575" cap="flat" cmpd="sng">
            <a:solidFill>
              <a:schemeClr val="dk1"/>
            </a:solidFill>
            <a:prstDash val="solid"/>
            <a:miter lim="800000"/>
            <a:headEnd type="arrow" w="lg" len="lg"/>
            <a:tailEnd type="none" w="lg" len="lg"/>
          </a:ln>
        </p:spPr>
      </p:cxnSp>
      <p:cxnSp>
        <p:nvCxnSpPr>
          <p:cNvPr id="8" name="Google Shape;161;p5">
            <a:extLst>
              <a:ext uri="{FF2B5EF4-FFF2-40B4-BE49-F238E27FC236}">
                <a16:creationId xmlns:a16="http://schemas.microsoft.com/office/drawing/2014/main" id="{0082A21E-7EDF-DB7A-4EBD-E395A6571908}"/>
              </a:ext>
            </a:extLst>
          </p:cNvPr>
          <p:cNvCxnSpPr>
            <a:cxnSpLocks/>
          </p:cNvCxnSpPr>
          <p:nvPr/>
        </p:nvCxnSpPr>
        <p:spPr>
          <a:xfrm flipV="1">
            <a:off x="8482585" y="1430006"/>
            <a:ext cx="314" cy="1099893"/>
          </a:xfrm>
          <a:prstGeom prst="straightConnector1">
            <a:avLst/>
          </a:prstGeom>
          <a:noFill/>
          <a:ln w="28575" cap="flat" cmpd="sng">
            <a:solidFill>
              <a:schemeClr val="dk1"/>
            </a:solidFill>
            <a:prstDash val="solid"/>
            <a:miter lim="800000"/>
            <a:headEnd type="none" w="sm" len="sm"/>
            <a:tailEnd type="none" w="sm" len="sm"/>
          </a:ln>
        </p:spPr>
      </p:cxnSp>
      <p:sp>
        <p:nvSpPr>
          <p:cNvPr id="9" name="Google Shape;162;p5">
            <a:extLst>
              <a:ext uri="{FF2B5EF4-FFF2-40B4-BE49-F238E27FC236}">
                <a16:creationId xmlns:a16="http://schemas.microsoft.com/office/drawing/2014/main" id="{47BD8EC1-AF26-7322-E81E-750712C39F63}"/>
              </a:ext>
            </a:extLst>
          </p:cNvPr>
          <p:cNvSpPr txBox="1"/>
          <p:nvPr/>
        </p:nvSpPr>
        <p:spPr>
          <a:xfrm>
            <a:off x="7349200" y="1122537"/>
            <a:ext cx="1189187" cy="307736"/>
          </a:xfrm>
          <a:prstGeom prst="rect">
            <a:avLst/>
          </a:prstGeom>
          <a:noFill/>
          <a:ln>
            <a:noFill/>
          </a:ln>
        </p:spPr>
        <p:txBody>
          <a:bodyPr spcFirstLastPara="1" wrap="square" lIns="91425" tIns="45700" rIns="91425" bIns="45700" anchor="t" anchorCtr="0">
            <a:spAutoFit/>
          </a:bodyPr>
          <a:lstStyle/>
          <a:p>
            <a:r>
              <a:rPr lang="en-US" sz="1400" dirty="0">
                <a:solidFill>
                  <a:schemeClr val="dk1"/>
                </a:solidFill>
                <a:latin typeface="Arial" panose="020B0604020202020204" pitchFamily="34" charset="0"/>
                <a:ea typeface="Calibri"/>
                <a:cs typeface="Arial" panose="020B0604020202020204" pitchFamily="34" charset="0"/>
                <a:sym typeface="Calibri"/>
              </a:rPr>
              <a:t>Action </a:t>
            </a:r>
            <a:endParaRPr sz="1400" i="1" dirty="0">
              <a:solidFill>
                <a:schemeClr val="dk1"/>
              </a:solidFill>
              <a:latin typeface="Arial" panose="020B0604020202020204" pitchFamily="34" charset="0"/>
              <a:ea typeface="Calibri"/>
              <a:cs typeface="Arial" panose="020B0604020202020204" pitchFamily="34" charset="0"/>
              <a:sym typeface="Calibri"/>
            </a:endParaRPr>
          </a:p>
        </p:txBody>
      </p:sp>
      <p:cxnSp>
        <p:nvCxnSpPr>
          <p:cNvPr id="10" name="Google Shape;163;p5">
            <a:extLst>
              <a:ext uri="{FF2B5EF4-FFF2-40B4-BE49-F238E27FC236}">
                <a16:creationId xmlns:a16="http://schemas.microsoft.com/office/drawing/2014/main" id="{8DBAED31-4A57-F178-7C90-E15E2C0A6E30}"/>
              </a:ext>
            </a:extLst>
          </p:cNvPr>
          <p:cNvCxnSpPr>
            <a:cxnSpLocks/>
          </p:cNvCxnSpPr>
          <p:nvPr/>
        </p:nvCxnSpPr>
        <p:spPr>
          <a:xfrm>
            <a:off x="4254963" y="2388064"/>
            <a:ext cx="1371597" cy="0"/>
          </a:xfrm>
          <a:prstGeom prst="straightConnector1">
            <a:avLst/>
          </a:prstGeom>
          <a:noFill/>
          <a:ln w="28575" cap="flat" cmpd="sng">
            <a:solidFill>
              <a:schemeClr val="dk1"/>
            </a:solidFill>
            <a:prstDash val="solid"/>
            <a:miter lim="800000"/>
            <a:headEnd type="none" w="sm" len="sm"/>
            <a:tailEnd type="none" w="sm" len="sm"/>
          </a:ln>
        </p:spPr>
      </p:cxnSp>
      <p:cxnSp>
        <p:nvCxnSpPr>
          <p:cNvPr id="11" name="Google Shape;164;p5">
            <a:extLst>
              <a:ext uri="{FF2B5EF4-FFF2-40B4-BE49-F238E27FC236}">
                <a16:creationId xmlns:a16="http://schemas.microsoft.com/office/drawing/2014/main" id="{D8FEE294-4B2C-8C8E-DAB5-1E88FCB3A69B}"/>
              </a:ext>
            </a:extLst>
          </p:cNvPr>
          <p:cNvCxnSpPr>
            <a:cxnSpLocks/>
          </p:cNvCxnSpPr>
          <p:nvPr/>
        </p:nvCxnSpPr>
        <p:spPr>
          <a:xfrm flipV="1">
            <a:off x="4249782" y="1591464"/>
            <a:ext cx="0" cy="796600"/>
          </a:xfrm>
          <a:prstGeom prst="straightConnector1">
            <a:avLst/>
          </a:prstGeom>
          <a:noFill/>
          <a:ln w="28575" cap="flat" cmpd="sng">
            <a:solidFill>
              <a:schemeClr val="dk1"/>
            </a:solidFill>
            <a:prstDash val="solid"/>
            <a:miter lim="800000"/>
            <a:headEnd type="none" w="sm" len="sm"/>
            <a:tailEnd type="none" w="sm" len="sm"/>
          </a:ln>
        </p:spPr>
      </p:cxnSp>
      <p:cxnSp>
        <p:nvCxnSpPr>
          <p:cNvPr id="12" name="Google Shape;165;p5">
            <a:extLst>
              <a:ext uri="{FF2B5EF4-FFF2-40B4-BE49-F238E27FC236}">
                <a16:creationId xmlns:a16="http://schemas.microsoft.com/office/drawing/2014/main" id="{3D9439D6-CD30-D2E9-EFDE-1CD523C34CB5}"/>
              </a:ext>
            </a:extLst>
          </p:cNvPr>
          <p:cNvCxnSpPr>
            <a:cxnSpLocks/>
          </p:cNvCxnSpPr>
          <p:nvPr/>
        </p:nvCxnSpPr>
        <p:spPr>
          <a:xfrm>
            <a:off x="4249782" y="1583221"/>
            <a:ext cx="1699430" cy="8244"/>
          </a:xfrm>
          <a:prstGeom prst="straightConnector1">
            <a:avLst/>
          </a:prstGeom>
          <a:noFill/>
          <a:ln w="28575" cap="flat" cmpd="sng">
            <a:solidFill>
              <a:schemeClr val="dk1"/>
            </a:solidFill>
            <a:prstDash val="solid"/>
            <a:miter lim="800000"/>
            <a:headEnd type="none" w="sm" len="sm"/>
            <a:tailEnd type="arrow" w="lg" len="lg"/>
          </a:ln>
        </p:spPr>
      </p:cxnSp>
      <p:sp>
        <p:nvSpPr>
          <p:cNvPr id="13" name="Google Shape;166;p5">
            <a:extLst>
              <a:ext uri="{FF2B5EF4-FFF2-40B4-BE49-F238E27FC236}">
                <a16:creationId xmlns:a16="http://schemas.microsoft.com/office/drawing/2014/main" id="{BE5B38D3-ADA5-BD95-DE0D-77433A9BB46D}"/>
              </a:ext>
            </a:extLst>
          </p:cNvPr>
          <p:cNvSpPr txBox="1"/>
          <p:nvPr/>
        </p:nvSpPr>
        <p:spPr>
          <a:xfrm>
            <a:off x="4349425" y="2066608"/>
            <a:ext cx="1226556" cy="307736"/>
          </a:xfrm>
          <a:prstGeom prst="rect">
            <a:avLst/>
          </a:prstGeom>
          <a:noFill/>
          <a:ln>
            <a:noFill/>
          </a:ln>
        </p:spPr>
        <p:txBody>
          <a:bodyPr spcFirstLastPara="1" wrap="square" lIns="91425" tIns="45700" rIns="91425" bIns="45700" anchor="t" anchorCtr="0">
            <a:spAutoFit/>
          </a:bodyPr>
          <a:lstStyle/>
          <a:p>
            <a:r>
              <a:rPr lang="en-US" sz="1400" dirty="0">
                <a:solidFill>
                  <a:schemeClr val="dk1"/>
                </a:solidFill>
                <a:latin typeface="Arial" panose="020B0604020202020204" pitchFamily="34" charset="0"/>
                <a:ea typeface="Calibri"/>
                <a:cs typeface="Arial" panose="020B0604020202020204" pitchFamily="34" charset="0"/>
                <a:sym typeface="Calibri"/>
              </a:rPr>
              <a:t>Reward </a:t>
            </a:r>
            <a:endParaRPr sz="1400" dirty="0">
              <a:solidFill>
                <a:schemeClr val="dk1"/>
              </a:solidFill>
              <a:latin typeface="Arial" panose="020B0604020202020204" pitchFamily="34" charset="0"/>
              <a:ea typeface="Calibri"/>
              <a:cs typeface="Arial" panose="020B0604020202020204" pitchFamily="34" charset="0"/>
              <a:sym typeface="Calibri"/>
            </a:endParaRPr>
          </a:p>
        </p:txBody>
      </p:sp>
      <p:cxnSp>
        <p:nvCxnSpPr>
          <p:cNvPr id="14" name="Google Shape;167;p5">
            <a:extLst>
              <a:ext uri="{FF2B5EF4-FFF2-40B4-BE49-F238E27FC236}">
                <a16:creationId xmlns:a16="http://schemas.microsoft.com/office/drawing/2014/main" id="{9F0095FB-CAA5-963C-C274-FE9E1EF58BC2}"/>
              </a:ext>
            </a:extLst>
          </p:cNvPr>
          <p:cNvCxnSpPr>
            <a:cxnSpLocks/>
          </p:cNvCxnSpPr>
          <p:nvPr/>
        </p:nvCxnSpPr>
        <p:spPr>
          <a:xfrm flipV="1">
            <a:off x="3931179" y="2639932"/>
            <a:ext cx="1695380" cy="11772"/>
          </a:xfrm>
          <a:prstGeom prst="straightConnector1">
            <a:avLst/>
          </a:prstGeom>
          <a:noFill/>
          <a:ln w="28575" cap="flat" cmpd="sng">
            <a:solidFill>
              <a:schemeClr val="dk1"/>
            </a:solidFill>
            <a:prstDash val="solid"/>
            <a:miter lim="800000"/>
            <a:headEnd type="none" w="sm" len="sm"/>
            <a:tailEnd type="none" w="sm" len="sm"/>
          </a:ln>
        </p:spPr>
      </p:cxnSp>
      <p:cxnSp>
        <p:nvCxnSpPr>
          <p:cNvPr id="15" name="Google Shape;168;p5">
            <a:extLst>
              <a:ext uri="{FF2B5EF4-FFF2-40B4-BE49-F238E27FC236}">
                <a16:creationId xmlns:a16="http://schemas.microsoft.com/office/drawing/2014/main" id="{C5DAC1D1-23B8-CD6E-BEFF-EBEE5B59D7C4}"/>
              </a:ext>
            </a:extLst>
          </p:cNvPr>
          <p:cNvCxnSpPr>
            <a:cxnSpLocks/>
          </p:cNvCxnSpPr>
          <p:nvPr/>
        </p:nvCxnSpPr>
        <p:spPr>
          <a:xfrm flipV="1">
            <a:off x="3931179" y="1303310"/>
            <a:ext cx="0" cy="1348394"/>
          </a:xfrm>
          <a:prstGeom prst="straightConnector1">
            <a:avLst/>
          </a:prstGeom>
          <a:noFill/>
          <a:ln w="28575" cap="flat" cmpd="sng">
            <a:solidFill>
              <a:schemeClr val="dk1"/>
            </a:solidFill>
            <a:prstDash val="solid"/>
            <a:miter lim="800000"/>
            <a:headEnd type="none" w="sm" len="sm"/>
            <a:tailEnd type="none" w="sm" len="sm"/>
          </a:ln>
        </p:spPr>
      </p:cxnSp>
      <p:cxnSp>
        <p:nvCxnSpPr>
          <p:cNvPr id="16" name="Google Shape;169;p5">
            <a:extLst>
              <a:ext uri="{FF2B5EF4-FFF2-40B4-BE49-F238E27FC236}">
                <a16:creationId xmlns:a16="http://schemas.microsoft.com/office/drawing/2014/main" id="{6B1E3D9E-A2A2-01D6-363D-1216ADE6CF5A}"/>
              </a:ext>
            </a:extLst>
          </p:cNvPr>
          <p:cNvCxnSpPr>
            <a:cxnSpLocks/>
          </p:cNvCxnSpPr>
          <p:nvPr/>
        </p:nvCxnSpPr>
        <p:spPr>
          <a:xfrm>
            <a:off x="3931179" y="1312674"/>
            <a:ext cx="2018033" cy="0"/>
          </a:xfrm>
          <a:prstGeom prst="straightConnector1">
            <a:avLst/>
          </a:prstGeom>
          <a:noFill/>
          <a:ln w="28575" cap="flat" cmpd="sng">
            <a:solidFill>
              <a:schemeClr val="dk1"/>
            </a:solidFill>
            <a:prstDash val="solid"/>
            <a:miter lim="800000"/>
            <a:headEnd type="none" w="lg" len="sm"/>
            <a:tailEnd type="arrow" w="lg" len="lg"/>
          </a:ln>
        </p:spPr>
      </p:cxnSp>
      <p:sp>
        <p:nvSpPr>
          <p:cNvPr id="17" name="Google Shape;170;p5">
            <a:extLst>
              <a:ext uri="{FF2B5EF4-FFF2-40B4-BE49-F238E27FC236}">
                <a16:creationId xmlns:a16="http://schemas.microsoft.com/office/drawing/2014/main" id="{E6E6F3CB-A69E-27DC-5F5F-A7896761A30C}"/>
              </a:ext>
            </a:extLst>
          </p:cNvPr>
          <p:cNvSpPr txBox="1"/>
          <p:nvPr/>
        </p:nvSpPr>
        <p:spPr>
          <a:xfrm>
            <a:off x="3786360" y="2732486"/>
            <a:ext cx="1905801" cy="307736"/>
          </a:xfrm>
          <a:prstGeom prst="rect">
            <a:avLst/>
          </a:prstGeom>
          <a:noFill/>
          <a:ln>
            <a:noFill/>
          </a:ln>
        </p:spPr>
        <p:txBody>
          <a:bodyPr spcFirstLastPara="1" wrap="square" lIns="91425" tIns="45700" rIns="91425" bIns="45700" anchor="t" anchorCtr="0">
            <a:spAutoFit/>
          </a:bodyPr>
          <a:lstStyle/>
          <a:p>
            <a:r>
              <a:rPr lang="en-US" sz="1400" dirty="0">
                <a:solidFill>
                  <a:schemeClr val="dk1"/>
                </a:solidFill>
                <a:latin typeface="Arial" panose="020B0604020202020204" pitchFamily="34" charset="0"/>
                <a:ea typeface="Calibri"/>
                <a:cs typeface="Arial" panose="020B0604020202020204" pitchFamily="34" charset="0"/>
                <a:sym typeface="Calibri"/>
              </a:rPr>
              <a:t>Observation </a:t>
            </a:r>
            <a:endParaRPr sz="1400" dirty="0">
              <a:latin typeface="Arial" panose="020B0604020202020204" pitchFamily="34" charset="0"/>
              <a:cs typeface="Arial" panose="020B0604020202020204" pitchFamily="34" charset="0"/>
            </a:endParaRPr>
          </a:p>
        </p:txBody>
      </p:sp>
      <p:sp>
        <p:nvSpPr>
          <p:cNvPr id="18" name="Google Shape;166;p5">
            <a:extLst>
              <a:ext uri="{FF2B5EF4-FFF2-40B4-BE49-F238E27FC236}">
                <a16:creationId xmlns:a16="http://schemas.microsoft.com/office/drawing/2014/main" id="{24A374F0-BBE9-4226-4C27-37A97128EC3D}"/>
              </a:ext>
            </a:extLst>
          </p:cNvPr>
          <p:cNvSpPr txBox="1"/>
          <p:nvPr/>
        </p:nvSpPr>
        <p:spPr>
          <a:xfrm>
            <a:off x="6073667" y="1198410"/>
            <a:ext cx="1189187" cy="307736"/>
          </a:xfrm>
          <a:prstGeom prst="rect">
            <a:avLst/>
          </a:prstGeom>
          <a:noFill/>
          <a:ln>
            <a:noFill/>
          </a:ln>
        </p:spPr>
        <p:txBody>
          <a:bodyPr spcFirstLastPara="1" wrap="square" lIns="91425" tIns="45700" rIns="91425" bIns="45700" anchor="t" anchorCtr="0">
            <a:spAutoFit/>
          </a:bodyPr>
          <a:lstStyle/>
          <a:p>
            <a:r>
              <a:rPr lang="en-US" sz="1400" b="1" i="1" dirty="0">
                <a:solidFill>
                  <a:schemeClr val="dk1"/>
                </a:solidFill>
                <a:latin typeface="Arial" panose="020B0604020202020204" pitchFamily="34" charset="0"/>
                <a:ea typeface="Calibri"/>
                <a:cs typeface="Arial" panose="020B0604020202020204" pitchFamily="34" charset="0"/>
                <a:sym typeface="Calibri"/>
              </a:rPr>
              <a:t>Agent</a:t>
            </a:r>
            <a:endParaRPr sz="1400" b="1" i="1" dirty="0">
              <a:solidFill>
                <a:schemeClr val="dk1"/>
              </a:solidFill>
              <a:latin typeface="Arial" panose="020B0604020202020204" pitchFamily="34" charset="0"/>
              <a:ea typeface="Calibri"/>
              <a:cs typeface="Arial" panose="020B0604020202020204" pitchFamily="34" charset="0"/>
              <a:sym typeface="Calibri"/>
            </a:endParaRPr>
          </a:p>
        </p:txBody>
      </p:sp>
      <p:sp>
        <p:nvSpPr>
          <p:cNvPr id="19" name="Google Shape;166;p5">
            <a:extLst>
              <a:ext uri="{FF2B5EF4-FFF2-40B4-BE49-F238E27FC236}">
                <a16:creationId xmlns:a16="http://schemas.microsoft.com/office/drawing/2014/main" id="{9883CFD4-088B-9E90-A590-111AC81A4399}"/>
              </a:ext>
            </a:extLst>
          </p:cNvPr>
          <p:cNvSpPr txBox="1"/>
          <p:nvPr/>
        </p:nvSpPr>
        <p:spPr>
          <a:xfrm>
            <a:off x="6008952" y="2734999"/>
            <a:ext cx="1378588" cy="307736"/>
          </a:xfrm>
          <a:prstGeom prst="rect">
            <a:avLst/>
          </a:prstGeom>
          <a:noFill/>
          <a:ln>
            <a:noFill/>
          </a:ln>
        </p:spPr>
        <p:txBody>
          <a:bodyPr spcFirstLastPara="1" wrap="square" lIns="91425" tIns="45700" rIns="91425" bIns="45700" anchor="t" anchorCtr="0">
            <a:spAutoFit/>
          </a:bodyPr>
          <a:lstStyle/>
          <a:p>
            <a:r>
              <a:rPr lang="en-US" sz="1400" b="1" i="1" dirty="0">
                <a:solidFill>
                  <a:schemeClr val="dk1"/>
                </a:solidFill>
                <a:latin typeface="Arial" panose="020B0604020202020204" pitchFamily="34" charset="0"/>
                <a:ea typeface="Calibri"/>
                <a:cs typeface="Arial" panose="020B0604020202020204" pitchFamily="34" charset="0"/>
                <a:sym typeface="Calibri"/>
              </a:rPr>
              <a:t>Environment</a:t>
            </a:r>
            <a:endParaRPr sz="1400" b="1" i="1" dirty="0">
              <a:solidFill>
                <a:schemeClr val="dk1"/>
              </a:solidFill>
              <a:latin typeface="Arial" panose="020B0604020202020204" pitchFamily="34" charset="0"/>
              <a:ea typeface="Calibri"/>
              <a:cs typeface="Arial" panose="020B0604020202020204" pitchFamily="34" charset="0"/>
              <a:sym typeface="Calibri"/>
            </a:endParaRPr>
          </a:p>
        </p:txBody>
      </p:sp>
      <p:cxnSp>
        <p:nvCxnSpPr>
          <p:cNvPr id="20" name="Google Shape;160;p5">
            <a:extLst>
              <a:ext uri="{FF2B5EF4-FFF2-40B4-BE49-F238E27FC236}">
                <a16:creationId xmlns:a16="http://schemas.microsoft.com/office/drawing/2014/main" id="{5D38F064-E810-3401-A38C-3C7798722643}"/>
              </a:ext>
            </a:extLst>
          </p:cNvPr>
          <p:cNvCxnSpPr>
            <a:cxnSpLocks/>
          </p:cNvCxnSpPr>
          <p:nvPr/>
        </p:nvCxnSpPr>
        <p:spPr>
          <a:xfrm>
            <a:off x="7262854" y="3491122"/>
            <a:ext cx="746827" cy="0"/>
          </a:xfrm>
          <a:prstGeom prst="straightConnector1">
            <a:avLst/>
          </a:prstGeom>
          <a:noFill/>
          <a:ln w="28575" cap="flat" cmpd="sng">
            <a:solidFill>
              <a:schemeClr val="dk1"/>
            </a:solidFill>
            <a:prstDash val="sysDash"/>
            <a:miter lim="800000"/>
            <a:headEnd type="arrow" w="lg" len="lg"/>
            <a:tailEnd type="none" w="lg" len="lg"/>
          </a:ln>
        </p:spPr>
      </p:cxnSp>
      <p:cxnSp>
        <p:nvCxnSpPr>
          <p:cNvPr id="22" name="Google Shape;161;p5">
            <a:extLst>
              <a:ext uri="{FF2B5EF4-FFF2-40B4-BE49-F238E27FC236}">
                <a16:creationId xmlns:a16="http://schemas.microsoft.com/office/drawing/2014/main" id="{45B6ACC3-AB37-89C0-F090-35038D82E265}"/>
              </a:ext>
            </a:extLst>
          </p:cNvPr>
          <p:cNvCxnSpPr>
            <a:cxnSpLocks/>
          </p:cNvCxnSpPr>
          <p:nvPr/>
        </p:nvCxnSpPr>
        <p:spPr>
          <a:xfrm flipV="1">
            <a:off x="8009525" y="2505345"/>
            <a:ext cx="0" cy="1003049"/>
          </a:xfrm>
          <a:prstGeom prst="straightConnector1">
            <a:avLst/>
          </a:prstGeom>
          <a:noFill/>
          <a:ln w="28575" cap="flat" cmpd="sng">
            <a:solidFill>
              <a:schemeClr val="dk1"/>
            </a:solidFill>
            <a:prstDash val="sysDash"/>
            <a:miter lim="800000"/>
            <a:headEnd type="none" w="sm" len="sm"/>
            <a:tailEnd type="none" w="sm" len="sm"/>
          </a:ln>
        </p:spPr>
      </p:cxnSp>
      <p:sp>
        <p:nvSpPr>
          <p:cNvPr id="25" name="Google Shape;157;p5">
            <a:extLst>
              <a:ext uri="{FF2B5EF4-FFF2-40B4-BE49-F238E27FC236}">
                <a16:creationId xmlns:a16="http://schemas.microsoft.com/office/drawing/2014/main" id="{9E89D44A-B571-A533-9A78-1FA3FF58A3F1}"/>
              </a:ext>
            </a:extLst>
          </p:cNvPr>
          <p:cNvSpPr/>
          <p:nvPr/>
        </p:nvSpPr>
        <p:spPr>
          <a:xfrm>
            <a:off x="5099497" y="3285362"/>
            <a:ext cx="2149474" cy="368478"/>
          </a:xfrm>
          <a:prstGeom prst="roundRect">
            <a:avLst>
              <a:gd name="adj" fmla="val 16667"/>
            </a:avLst>
          </a:prstGeom>
          <a:solidFill>
            <a:schemeClr val="lt1"/>
          </a:solidFill>
          <a:ln w="28575" cap="flat" cmpd="sng">
            <a:solidFill>
              <a:schemeClr val="tx1"/>
            </a:solidFill>
            <a:prstDash val="solid"/>
            <a:miter lim="800000"/>
            <a:headEnd type="none" w="sm" len="sm"/>
            <a:tailEnd type="none" w="sm" len="sm"/>
          </a:ln>
        </p:spPr>
        <p:txBody>
          <a:bodyPr spcFirstLastPara="1" wrap="square" lIns="91425" tIns="45700" rIns="91425" bIns="45700" anchor="t" anchorCtr="0">
            <a:noAutofit/>
          </a:bodyPr>
          <a:lstStyle/>
          <a:p>
            <a:pPr algn="ctr"/>
            <a:r>
              <a:rPr lang="en-US" sz="1400" b="1" i="1" dirty="0">
                <a:latin typeface="Arial" panose="020B0604020202020204" pitchFamily="34" charset="0"/>
                <a:cs typeface="Arial" panose="020B0604020202020204" pitchFamily="34" charset="0"/>
              </a:rPr>
              <a:t>Sequence of actions</a:t>
            </a:r>
            <a:endParaRPr sz="1400" b="1" i="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45328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extLst>
    <p:ext uri="{6950BFC3-D8DA-4A85-94F7-54DA5524770B}">
      <p188:commentRel xmlns:p188="http://schemas.microsoft.com/office/powerpoint/2018/8/main" r:id="rId4"/>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1E2F95-2E51-C09C-9E3C-9016F78CBBA4}"/>
              </a:ext>
            </a:extLst>
          </p:cNvPr>
          <p:cNvSpPr>
            <a:spLocks noGrp="1"/>
          </p:cNvSpPr>
          <p:nvPr>
            <p:ph type="title"/>
          </p:nvPr>
        </p:nvSpPr>
        <p:spPr/>
        <p:txBody>
          <a:bodyPr>
            <a:normAutofit fontScale="90000"/>
          </a:bodyPr>
          <a:lstStyle/>
          <a:p>
            <a:r>
              <a:rPr lang="en-US" dirty="0"/>
              <a:t>Outline</a:t>
            </a:r>
          </a:p>
        </p:txBody>
      </p:sp>
      <p:sp>
        <p:nvSpPr>
          <p:cNvPr id="12" name="Text Placeholder 11">
            <a:extLst>
              <a:ext uri="{FF2B5EF4-FFF2-40B4-BE49-F238E27FC236}">
                <a16:creationId xmlns:a16="http://schemas.microsoft.com/office/drawing/2014/main" id="{E4B20526-0AD9-16C0-306F-8B91097B45A5}"/>
              </a:ext>
            </a:extLst>
          </p:cNvPr>
          <p:cNvSpPr>
            <a:spLocks noGrp="1"/>
          </p:cNvSpPr>
          <p:nvPr>
            <p:ph type="body" sz="quarter" idx="13"/>
          </p:nvPr>
        </p:nvSpPr>
        <p:spPr>
          <a:xfrm>
            <a:off x="285753" y="1085851"/>
            <a:ext cx="8678863" cy="4897854"/>
          </a:xfrm>
        </p:spPr>
        <p:txBody>
          <a:bodyPr/>
          <a:lstStyle/>
          <a:p>
            <a:r>
              <a:rPr lang="en-US" altLang="zh-CN" dirty="0"/>
              <a:t>RL formulation of cache-timing attack exploration</a:t>
            </a:r>
          </a:p>
          <a:p>
            <a:pPr marL="0" indent="0">
              <a:buNone/>
            </a:pPr>
            <a:endParaRPr lang="en-US" altLang="zh-CN" dirty="0"/>
          </a:p>
          <a:p>
            <a:r>
              <a:rPr lang="en-US" altLang="zh-CN" dirty="0">
                <a:solidFill>
                  <a:schemeClr val="bg1">
                    <a:lumMod val="65000"/>
                  </a:schemeClr>
                </a:solidFill>
              </a:rPr>
              <a:t>RL finds attacks on diverse configurations of caches</a:t>
            </a:r>
          </a:p>
          <a:p>
            <a:endParaRPr lang="en-US" altLang="zh-CN" dirty="0">
              <a:solidFill>
                <a:schemeClr val="bg1">
                  <a:lumMod val="65000"/>
                </a:schemeClr>
              </a:solidFill>
            </a:endParaRPr>
          </a:p>
          <a:p>
            <a:r>
              <a:rPr lang="en-US" altLang="zh-CN" dirty="0">
                <a:solidFill>
                  <a:schemeClr val="bg1">
                    <a:lumMod val="65000"/>
                  </a:schemeClr>
                </a:solidFill>
              </a:rPr>
              <a:t>RL finds attacks on real-hardware</a:t>
            </a:r>
          </a:p>
          <a:p>
            <a:endParaRPr lang="en-US" altLang="zh-CN" dirty="0">
              <a:solidFill>
                <a:schemeClr val="bg1">
                  <a:lumMod val="65000"/>
                </a:schemeClr>
              </a:solidFill>
            </a:endParaRPr>
          </a:p>
          <a:p>
            <a:r>
              <a:rPr lang="en-US" altLang="zh-CN" dirty="0">
                <a:solidFill>
                  <a:schemeClr val="bg1">
                    <a:lumMod val="65000"/>
                  </a:schemeClr>
                </a:solidFill>
              </a:rPr>
              <a:t>RL discovers</a:t>
            </a:r>
            <a:r>
              <a:rPr lang="zh-CN" altLang="en-US" dirty="0">
                <a:solidFill>
                  <a:schemeClr val="bg1">
                    <a:lumMod val="65000"/>
                  </a:schemeClr>
                </a:solidFill>
              </a:rPr>
              <a:t> </a:t>
            </a:r>
            <a:r>
              <a:rPr lang="en-US" altLang="zh-CN" dirty="0">
                <a:solidFill>
                  <a:schemeClr val="bg1">
                    <a:lumMod val="65000"/>
                  </a:schemeClr>
                </a:solidFill>
              </a:rPr>
              <a:t>new attack patterns</a:t>
            </a:r>
          </a:p>
          <a:p>
            <a:endParaRPr lang="en-US" dirty="0"/>
          </a:p>
        </p:txBody>
      </p:sp>
    </p:spTree>
    <p:custDataLst>
      <p:tags r:id="rId1"/>
    </p:custDataLst>
    <p:extLst>
      <p:ext uri="{BB962C8B-B14F-4D97-AF65-F5344CB8AC3E}">
        <p14:creationId xmlns:p14="http://schemas.microsoft.com/office/powerpoint/2010/main" val="193873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tags/tag1.xml><?xml version="1.0" encoding="utf-8"?>
<p:tagLst xmlns:a="http://schemas.openxmlformats.org/drawingml/2006/main" xmlns:r="http://schemas.openxmlformats.org/officeDocument/2006/relationships" xmlns:p="http://schemas.openxmlformats.org/presentationml/2006/main">
  <p:tag name="TIMING" val="|80.3|1.3"/>
</p:tagLst>
</file>

<file path=ppt/tags/tag10.xml><?xml version="1.0" encoding="utf-8"?>
<p:tagLst xmlns:a="http://schemas.openxmlformats.org/drawingml/2006/main" xmlns:r="http://schemas.openxmlformats.org/officeDocument/2006/relationships" xmlns:p="http://schemas.openxmlformats.org/presentationml/2006/main">
  <p:tag name="TIMING" val="|6.7|3.5|0.4|0.4|8.3|0.4|0.3|51.6|1"/>
</p:tagLst>
</file>

<file path=ppt/tags/tag11.xml><?xml version="1.0" encoding="utf-8"?>
<p:tagLst xmlns:a="http://schemas.openxmlformats.org/drawingml/2006/main" xmlns:r="http://schemas.openxmlformats.org/officeDocument/2006/relationships" xmlns:p="http://schemas.openxmlformats.org/presentationml/2006/main">
  <p:tag name="TIMING" val="|10.1|2.4|0.5|0.3|2.6|6.1|3.3|1.5"/>
</p:tagLst>
</file>

<file path=ppt/tags/tag12.xml><?xml version="1.0" encoding="utf-8"?>
<p:tagLst xmlns:a="http://schemas.openxmlformats.org/drawingml/2006/main" xmlns:r="http://schemas.openxmlformats.org/officeDocument/2006/relationships" xmlns:p="http://schemas.openxmlformats.org/presentationml/2006/main">
  <p:tag name="TIMING" val="|10.1|2.4|0.5|0.3|2.6|6.1|3.3|1.5"/>
</p:tagLst>
</file>

<file path=ppt/tags/tag13.xml><?xml version="1.0" encoding="utf-8"?>
<p:tagLst xmlns:a="http://schemas.openxmlformats.org/drawingml/2006/main" xmlns:r="http://schemas.openxmlformats.org/officeDocument/2006/relationships" xmlns:p="http://schemas.openxmlformats.org/presentationml/2006/main">
  <p:tag name="TIMING" val="|10.1|2.4|0.5|0.3|2.6|6.1|3.3|1.5"/>
</p:tagLst>
</file>

<file path=ppt/tags/tag14.xml><?xml version="1.0" encoding="utf-8"?>
<p:tagLst xmlns:a="http://schemas.openxmlformats.org/drawingml/2006/main" xmlns:r="http://schemas.openxmlformats.org/officeDocument/2006/relationships" xmlns:p="http://schemas.openxmlformats.org/presentationml/2006/main">
  <p:tag name="TIMING" val="|10.1|4.9|3.9|4.5|0.8|0.6|2.7|1.6|0.6"/>
</p:tagLst>
</file>

<file path=ppt/tags/tag15.xml><?xml version="1.0" encoding="utf-8"?>
<p:tagLst xmlns:a="http://schemas.openxmlformats.org/drawingml/2006/main" xmlns:r="http://schemas.openxmlformats.org/officeDocument/2006/relationships" xmlns:p="http://schemas.openxmlformats.org/presentationml/2006/main">
  <p:tag name="TIMING" val="|10.1|4.9|3.9|4.5|0.8|0.6|2.7|1.6|0.6"/>
</p:tagLst>
</file>

<file path=ppt/tags/tag16.xml><?xml version="1.0" encoding="utf-8"?>
<p:tagLst xmlns:a="http://schemas.openxmlformats.org/drawingml/2006/main" xmlns:r="http://schemas.openxmlformats.org/officeDocument/2006/relationships" xmlns:p="http://schemas.openxmlformats.org/presentationml/2006/main">
  <p:tag name="TIMING" val="|10.4|25.2|5.3|4.3|25.8"/>
</p:tagLst>
</file>

<file path=ppt/tags/tag2.xml><?xml version="1.0" encoding="utf-8"?>
<p:tagLst xmlns:a="http://schemas.openxmlformats.org/drawingml/2006/main" xmlns:r="http://schemas.openxmlformats.org/officeDocument/2006/relationships" xmlns:p="http://schemas.openxmlformats.org/presentationml/2006/main">
  <p:tag name="TIMING" val="|10.1|2.4|0.5|0.3|2.6|6.1|3.3|1.5"/>
</p:tagLst>
</file>

<file path=ppt/tags/tag3.xml><?xml version="1.0" encoding="utf-8"?>
<p:tagLst xmlns:a="http://schemas.openxmlformats.org/drawingml/2006/main" xmlns:r="http://schemas.openxmlformats.org/officeDocument/2006/relationships" xmlns:p="http://schemas.openxmlformats.org/presentationml/2006/main">
  <p:tag name="TIMING" val="|2.7|14.7|2.4|1.9"/>
</p:tagLst>
</file>

<file path=ppt/tags/tag4.xml><?xml version="1.0" encoding="utf-8"?>
<p:tagLst xmlns:a="http://schemas.openxmlformats.org/drawingml/2006/main" xmlns:r="http://schemas.openxmlformats.org/officeDocument/2006/relationships" xmlns:p="http://schemas.openxmlformats.org/presentationml/2006/main">
  <p:tag name="TIMING" val="|52"/>
</p:tagLst>
</file>

<file path=ppt/tags/tag5.xml><?xml version="1.0" encoding="utf-8"?>
<p:tagLst xmlns:a="http://schemas.openxmlformats.org/drawingml/2006/main" xmlns:r="http://schemas.openxmlformats.org/officeDocument/2006/relationships" xmlns:p="http://schemas.openxmlformats.org/presentationml/2006/main">
  <p:tag name="TIMING" val="|5|0.7|3.4|2.6|2.2|1.1|2.8|0.8|1|0.8"/>
</p:tagLst>
</file>

<file path=ppt/tags/tag6.xml><?xml version="1.0" encoding="utf-8"?>
<p:tagLst xmlns:a="http://schemas.openxmlformats.org/drawingml/2006/main" xmlns:r="http://schemas.openxmlformats.org/officeDocument/2006/relationships" xmlns:p="http://schemas.openxmlformats.org/presentationml/2006/main">
  <p:tag name="TIMING" val="|10.1|2.4|0.5|0.3|2.6|6.1|3.3|1.5"/>
</p:tagLst>
</file>

<file path=ppt/tags/tag7.xml><?xml version="1.0" encoding="utf-8"?>
<p:tagLst xmlns:a="http://schemas.openxmlformats.org/drawingml/2006/main" xmlns:r="http://schemas.openxmlformats.org/officeDocument/2006/relationships" xmlns:p="http://schemas.openxmlformats.org/presentationml/2006/main">
  <p:tag name="TIMING" val="|10.1|4.9|3.9|4.5|0.8|0.6|2.7|1.6|0.6"/>
</p:tagLst>
</file>

<file path=ppt/tags/tag8.xml><?xml version="1.0" encoding="utf-8"?>
<p:tagLst xmlns:a="http://schemas.openxmlformats.org/drawingml/2006/main" xmlns:r="http://schemas.openxmlformats.org/officeDocument/2006/relationships" xmlns:p="http://schemas.openxmlformats.org/presentationml/2006/main">
  <p:tag name="TIMING" val="|10.1|4.9|3.9|4.5|0.8|0.6|2.7|1.6|0.6"/>
</p:tagLst>
</file>

<file path=ppt/tags/tag9.xml><?xml version="1.0" encoding="utf-8"?>
<p:tagLst xmlns:a="http://schemas.openxmlformats.org/drawingml/2006/main" xmlns:r="http://schemas.openxmlformats.org/officeDocument/2006/relationships" xmlns:p="http://schemas.openxmlformats.org/presentationml/2006/main">
  <p:tag name="TIMING" val="|5.8|0.5|0.7|0.3|0.3|1|1.6|8|10.4|9.4|13.5|0.3|13|5.2|10.2|9.8"/>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303030"/>
      </a:dk2>
      <a:lt2>
        <a:srgbClr val="DEDEE0"/>
      </a:lt2>
      <a:accent1>
        <a:srgbClr val="B31B1B"/>
      </a:accent1>
      <a:accent2>
        <a:srgbClr val="4D4F53"/>
      </a:accent2>
      <a:accent3>
        <a:srgbClr val="A2998B"/>
      </a:accent3>
      <a:accent4>
        <a:srgbClr val="EF9595"/>
      </a:accent4>
      <a:accent5>
        <a:srgbClr val="7D7364"/>
      </a:accent5>
      <a:accent6>
        <a:srgbClr val="A8B1C4"/>
      </a:accent6>
      <a:hlink>
        <a:srgbClr val="3B4558"/>
      </a:hlink>
      <a:folHlink>
        <a:srgbClr val="596784"/>
      </a:folHlink>
    </a:clrScheme>
    <a:fontScheme name="Custom 2">
      <a:majorFont>
        <a:latin typeface="Helvetica"/>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alk@intel" id="{5AE987A1-7175-D948-B805-78FC2EE7896B}" vid="{528D1CA3-88D9-2446-83C2-CE5C0EF38F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E48E5D017E1E4BAC6C235E437E8B81" ma:contentTypeVersion="1" ma:contentTypeDescription="Create a new document." ma:contentTypeScope="" ma:versionID="3614ce1bb16ec63bf293f189bde7aefe">
  <xsd:schema xmlns:xsd="http://www.w3.org/2001/XMLSchema" xmlns:xs="http://www.w3.org/2001/XMLSchema" xmlns:p="http://schemas.microsoft.com/office/2006/metadata/properties" xmlns:ns3="e4c1ce05-e5f0-4c81-a246-c4d1ac965303" targetNamespace="http://schemas.microsoft.com/office/2006/metadata/properties" ma:root="true" ma:fieldsID="4f49565d3251dd9cea50611ca027943f" ns3:_="">
    <xsd:import namespace="e4c1ce05-e5f0-4c81-a246-c4d1ac965303"/>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c1ce05-e5f0-4c81-a246-c4d1ac96530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769373-594B-497F-B29F-9AD96F02CA37}">
  <ds:schemaRefs>
    <ds:schemaRef ds:uri="e4c1ce05-e5f0-4c81-a246-c4d1ac96530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4111076-6C93-404C-A722-C485E711B1E1}">
  <ds:schemaRefs>
    <ds:schemaRef ds:uri="e4c1ce05-e5f0-4c81-a246-c4d1ac9653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25141</TotalTime>
  <Words>4867</Words>
  <Application>Microsoft Macintosh PowerPoint</Application>
  <PresentationFormat>On-screen Show (16:9)</PresentationFormat>
  <Paragraphs>1191</Paragraphs>
  <Slides>39</Slides>
  <Notes>28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Times</vt:lpstr>
      <vt:lpstr>Arial</vt:lpstr>
      <vt:lpstr>Calibri</vt:lpstr>
      <vt:lpstr>Cambria Math</vt:lpstr>
      <vt:lpstr>Helvetica</vt:lpstr>
      <vt:lpstr>Helvetica Neue</vt:lpstr>
      <vt:lpstr>Times New Roman</vt:lpstr>
      <vt:lpstr>Office Theme</vt:lpstr>
      <vt:lpstr>PowerPoint Presentation</vt:lpstr>
      <vt:lpstr>Finding HW Vulnerabilities is Hard</vt:lpstr>
      <vt:lpstr>Executive Summary</vt:lpstr>
      <vt:lpstr>Cache-Timing Attack: Powerful and Stealthy</vt:lpstr>
      <vt:lpstr>Why Finding new Cache-Timing Attack is Hard?</vt:lpstr>
      <vt:lpstr>Existing Tools to Find Vulnerabilities</vt:lpstr>
      <vt:lpstr>Reinforcement Learning</vt:lpstr>
      <vt:lpstr>Reinforcement Learning</vt:lpstr>
      <vt:lpstr>Outline</vt:lpstr>
      <vt:lpstr>Cache-Timing Attack as an RL Game </vt:lpstr>
      <vt:lpstr>Cache-Timing Attack as a Game </vt:lpstr>
      <vt:lpstr>AutoCAT: A Simple Example</vt:lpstr>
      <vt:lpstr>AutoCAT: Framework Overview</vt:lpstr>
      <vt:lpstr>Outline</vt:lpstr>
      <vt:lpstr>AutoCAT: Attacks on Diverse Configurations</vt:lpstr>
      <vt:lpstr>AutoCAT: Attacks in Simulator</vt:lpstr>
      <vt:lpstr>Outline</vt:lpstr>
      <vt:lpstr>AutoCAT: Real Hardware</vt:lpstr>
      <vt:lpstr>Outline</vt:lpstr>
      <vt:lpstr>AutoCAT: A New Attack Pattern</vt:lpstr>
      <vt:lpstr>New Attack Pattern: StealthyStreamline</vt:lpstr>
      <vt:lpstr>More in the Paper</vt:lpstr>
      <vt:lpstr>Conclusion</vt:lpstr>
      <vt:lpstr>Introduction: Cybersecurity</vt:lpstr>
      <vt:lpstr>Cache Defense Mechanism</vt:lpstr>
      <vt:lpstr>AutoCAT’s Attack on PLCache</vt:lpstr>
      <vt:lpstr>Cache Timing Attack Detection</vt:lpstr>
      <vt:lpstr>AutoCAT can Bypass the Detection</vt:lpstr>
      <vt:lpstr>AutoCAT: A Simple Example</vt:lpstr>
      <vt:lpstr>Covert and Side Channels</vt:lpstr>
      <vt:lpstr>Timing Channel Protection</vt:lpstr>
      <vt:lpstr>Side-Channel Attack: An Example</vt:lpstr>
      <vt:lpstr>Cache Timing Attack Detection</vt:lpstr>
      <vt:lpstr>AutoCAT can Bypass the Detection</vt:lpstr>
      <vt:lpstr>Cache-Timing Attack as an RL Game </vt:lpstr>
      <vt:lpstr>Cache-Timing Attack as a Game </vt:lpstr>
      <vt:lpstr>Cache Timing Attack</vt:lpstr>
      <vt:lpstr>Executive Summary</vt:lpstr>
      <vt:lpstr>Prior Work on ML for Side Channel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AutoCAT: Reinforcement Learning for Automated Exploration of Cache-Timing Attacks  </dc:title>
  <dc:creator>Mulong Luo</dc:creator>
  <cp:lastModifiedBy>Mulong Luo</cp:lastModifiedBy>
  <cp:revision>20</cp:revision>
  <cp:lastPrinted>2020-07-18T22:32:44Z</cp:lastPrinted>
  <dcterms:created xsi:type="dcterms:W3CDTF">2022-09-11T17:22:56Z</dcterms:created>
  <dcterms:modified xsi:type="dcterms:W3CDTF">2023-02-25T03:01:47Z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0x010100E4E48E5D017E1E4BAC6C235E437E8B81</vt:lpwstr>
  </property>
</Properties>
</file>